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Lst>
  <p:sldSz cx="18288000" cy="10287000"/>
  <p:notesSz cx="6858000" cy="9144000"/>
  <p:embeddedFontLst>
    <p:embeddedFont>
      <p:font typeface="Calibri (MS) Bold" charset="1" panose="020F0702030404030204"/>
      <p:regular r:id="rId17"/>
    </p:embeddedFont>
    <p:embeddedFont>
      <p:font typeface="Calibri (MS)" charset="1" panose="020F0502020204030204"/>
      <p:regular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fonts/font17.fntdata" Type="http://schemas.openxmlformats.org/officeDocument/2006/relationships/font"/><Relationship Id="rId18" Target="fonts/font18.fntdata" Type="http://schemas.openxmlformats.org/officeDocument/2006/relationships/font"/><Relationship Id="rId2" Target="presProps.xml" Type="http://schemas.openxmlformats.org/officeDocument/2006/relationships/presProps"/><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jpe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jpeg" Type="http://schemas.openxmlformats.org/officeDocument/2006/relationships/image"/><Relationship Id="rId3" Target="../media/image1.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 Id="rId3" Target="../media/image5.svg" Type="http://schemas.openxmlformats.org/officeDocument/2006/relationships/image"/><Relationship Id="rId4" Target="../media/image6.png" Type="http://schemas.openxmlformats.org/officeDocument/2006/relationships/image"/><Relationship Id="rId5" Target="../media/image7.sv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jpeg" Type="http://schemas.openxmlformats.org/officeDocument/2006/relationships/image"/><Relationship Id="rId3" Target="../media/image1.png" Type="http://schemas.openxmlformats.org/officeDocument/2006/relationships/image"/><Relationship Id="rId4" Target="../media/image2.jpe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jpe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jpe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jpe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jpe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jpe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jpe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jpeg" Type="http://schemas.openxmlformats.org/officeDocument/2006/relationships/image"/><Relationship Id="rId3" Target="../media/image1.png" Type="http://schemas.openxmlformats.org/officeDocument/2006/relationships/image"/><Relationship Id="rId4" Target="../media/image2.jpe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0A4C2C"/>
        </a:solidFill>
      </p:bgPr>
    </p:bg>
    <p:spTree>
      <p:nvGrpSpPr>
        <p:cNvPr id="1" name=""/>
        <p:cNvGrpSpPr/>
        <p:nvPr/>
      </p:nvGrpSpPr>
      <p:grpSpPr>
        <a:xfrm>
          <a:off x="0" y="0"/>
          <a:ext cx="0" cy="0"/>
          <a:chOff x="0" y="0"/>
          <a:chExt cx="0" cy="0"/>
        </a:xfrm>
      </p:grpSpPr>
      <p:grpSp>
        <p:nvGrpSpPr>
          <p:cNvPr name="Group 2" id="2"/>
          <p:cNvGrpSpPr/>
          <p:nvPr/>
        </p:nvGrpSpPr>
        <p:grpSpPr>
          <a:xfrm rot="0">
            <a:off x="1846038" y="2320134"/>
            <a:ext cx="1496015" cy="117676"/>
            <a:chOff x="0" y="0"/>
            <a:chExt cx="394012" cy="30993"/>
          </a:xfrm>
        </p:grpSpPr>
        <p:sp>
          <p:nvSpPr>
            <p:cNvPr name="Freeform 3" id="3"/>
            <p:cNvSpPr/>
            <p:nvPr/>
          </p:nvSpPr>
          <p:spPr>
            <a:xfrm flipH="false" flipV="false" rot="0">
              <a:off x="0" y="0"/>
              <a:ext cx="394012" cy="30993"/>
            </a:xfrm>
            <a:custGeom>
              <a:avLst/>
              <a:gdLst/>
              <a:ahLst/>
              <a:cxnLst/>
              <a:rect r="r" b="b" t="t" l="l"/>
              <a:pathLst>
                <a:path h="30993" w="394012">
                  <a:moveTo>
                    <a:pt x="0" y="0"/>
                  </a:moveTo>
                  <a:lnTo>
                    <a:pt x="394012" y="0"/>
                  </a:lnTo>
                  <a:lnTo>
                    <a:pt x="394012" y="30993"/>
                  </a:lnTo>
                  <a:lnTo>
                    <a:pt x="0" y="30993"/>
                  </a:lnTo>
                  <a:close/>
                </a:path>
              </a:pathLst>
            </a:custGeom>
            <a:solidFill>
              <a:srgbClr val="40AB35"/>
            </a:solidFill>
          </p:spPr>
        </p:sp>
        <p:sp>
          <p:nvSpPr>
            <p:cNvPr name="TextBox 4" id="4"/>
            <p:cNvSpPr txBox="true"/>
            <p:nvPr/>
          </p:nvSpPr>
          <p:spPr>
            <a:xfrm>
              <a:off x="0" y="-38100"/>
              <a:ext cx="394012" cy="6909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6384905" y="-1231834"/>
            <a:ext cx="1903095" cy="10287000"/>
          </a:xfrm>
          <a:custGeom>
            <a:avLst/>
            <a:gdLst/>
            <a:ahLst/>
            <a:cxnLst/>
            <a:rect r="r" b="b" t="t" l="l"/>
            <a:pathLst>
              <a:path h="10287000" w="1903095">
                <a:moveTo>
                  <a:pt x="0" y="0"/>
                </a:moveTo>
                <a:lnTo>
                  <a:pt x="1903095" y="0"/>
                </a:lnTo>
                <a:lnTo>
                  <a:pt x="1903095" y="10287000"/>
                </a:lnTo>
                <a:lnTo>
                  <a:pt x="0" y="10287000"/>
                </a:lnTo>
                <a:lnTo>
                  <a:pt x="0" y="0"/>
                </a:lnTo>
                <a:close/>
              </a:path>
            </a:pathLst>
          </a:custGeom>
          <a:blipFill>
            <a:blip r:embed="rId2"/>
            <a:stretch>
              <a:fillRect l="0" t="0" r="0" b="0"/>
            </a:stretch>
          </a:blipFill>
        </p:spPr>
      </p:sp>
      <p:grpSp>
        <p:nvGrpSpPr>
          <p:cNvPr name="Group 6" id="6"/>
          <p:cNvGrpSpPr/>
          <p:nvPr/>
        </p:nvGrpSpPr>
        <p:grpSpPr>
          <a:xfrm rot="0">
            <a:off x="0" y="8814718"/>
            <a:ext cx="18288000" cy="1498354"/>
            <a:chOff x="0" y="0"/>
            <a:chExt cx="24384000" cy="1997806"/>
          </a:xfrm>
        </p:grpSpPr>
        <p:grpSp>
          <p:nvGrpSpPr>
            <p:cNvPr name="Group 7" id="7"/>
            <p:cNvGrpSpPr/>
            <p:nvPr/>
          </p:nvGrpSpPr>
          <p:grpSpPr>
            <a:xfrm rot="0">
              <a:off x="0" y="0"/>
              <a:ext cx="24384000" cy="1963043"/>
              <a:chOff x="0" y="0"/>
              <a:chExt cx="4816593" cy="387762"/>
            </a:xfrm>
          </p:grpSpPr>
          <p:sp>
            <p:nvSpPr>
              <p:cNvPr name="Freeform 8" id="8"/>
              <p:cNvSpPr/>
              <p:nvPr/>
            </p:nvSpPr>
            <p:spPr>
              <a:xfrm flipH="false" flipV="false" rot="0">
                <a:off x="0" y="0"/>
                <a:ext cx="4816592" cy="387762"/>
              </a:xfrm>
              <a:custGeom>
                <a:avLst/>
                <a:gdLst/>
                <a:ahLst/>
                <a:cxnLst/>
                <a:rect r="r" b="b" t="t" l="l"/>
                <a:pathLst>
                  <a:path h="387762" w="4816592">
                    <a:moveTo>
                      <a:pt x="0" y="0"/>
                    </a:moveTo>
                    <a:lnTo>
                      <a:pt x="4816592" y="0"/>
                    </a:lnTo>
                    <a:lnTo>
                      <a:pt x="4816592" y="387762"/>
                    </a:lnTo>
                    <a:lnTo>
                      <a:pt x="0" y="387762"/>
                    </a:lnTo>
                    <a:close/>
                  </a:path>
                </a:pathLst>
              </a:custGeom>
              <a:solidFill>
                <a:srgbClr val="FFFFFF"/>
              </a:solidFill>
            </p:spPr>
          </p:sp>
          <p:sp>
            <p:nvSpPr>
              <p:cNvPr name="TextBox 9" id="9"/>
              <p:cNvSpPr txBox="true"/>
              <p:nvPr/>
            </p:nvSpPr>
            <p:spPr>
              <a:xfrm>
                <a:off x="0" y="-38100"/>
                <a:ext cx="4816593" cy="425862"/>
              </a:xfrm>
              <a:prstGeom prst="rect">
                <a:avLst/>
              </a:prstGeom>
            </p:spPr>
            <p:txBody>
              <a:bodyPr anchor="ctr" rtlCol="false" tIns="50800" lIns="50800" bIns="50800" rIns="50800"/>
              <a:lstStyle/>
              <a:p>
                <a:pPr algn="ctr">
                  <a:lnSpc>
                    <a:spcPts val="2659"/>
                  </a:lnSpc>
                </a:pPr>
              </a:p>
            </p:txBody>
          </p:sp>
        </p:grpSp>
        <p:sp>
          <p:nvSpPr>
            <p:cNvPr name="Freeform 10" id="10"/>
            <p:cNvSpPr/>
            <p:nvPr/>
          </p:nvSpPr>
          <p:spPr>
            <a:xfrm flipH="false" flipV="false" rot="0">
              <a:off x="7776960" y="0"/>
              <a:ext cx="8830081" cy="1997806"/>
            </a:xfrm>
            <a:custGeom>
              <a:avLst/>
              <a:gdLst/>
              <a:ahLst/>
              <a:cxnLst/>
              <a:rect r="r" b="b" t="t" l="l"/>
              <a:pathLst>
                <a:path h="1997806" w="8830081">
                  <a:moveTo>
                    <a:pt x="0" y="0"/>
                  </a:moveTo>
                  <a:lnTo>
                    <a:pt x="8830080" y="0"/>
                  </a:lnTo>
                  <a:lnTo>
                    <a:pt x="8830080" y="1997806"/>
                  </a:lnTo>
                  <a:lnTo>
                    <a:pt x="0" y="1997806"/>
                  </a:lnTo>
                  <a:lnTo>
                    <a:pt x="0" y="0"/>
                  </a:lnTo>
                  <a:close/>
                </a:path>
              </a:pathLst>
            </a:custGeom>
            <a:blipFill>
              <a:blip r:embed="rId3"/>
              <a:stretch>
                <a:fillRect l="0" t="0" r="0" b="0"/>
              </a:stretch>
            </a:blipFill>
          </p:spPr>
        </p:sp>
      </p:grpSp>
      <p:sp>
        <p:nvSpPr>
          <p:cNvPr name="TextBox 11" id="11"/>
          <p:cNvSpPr txBox="true"/>
          <p:nvPr/>
        </p:nvSpPr>
        <p:spPr>
          <a:xfrm rot="0">
            <a:off x="1846038" y="2797499"/>
            <a:ext cx="11244369" cy="2647813"/>
          </a:xfrm>
          <a:prstGeom prst="rect">
            <a:avLst/>
          </a:prstGeom>
        </p:spPr>
        <p:txBody>
          <a:bodyPr anchor="t" rtlCol="false" tIns="0" lIns="0" bIns="0" rIns="0">
            <a:spAutoFit/>
          </a:bodyPr>
          <a:lstStyle/>
          <a:p>
            <a:pPr algn="l">
              <a:lnSpc>
                <a:spcPts val="9650"/>
              </a:lnSpc>
            </a:pPr>
            <a:r>
              <a:rPr lang="en-US" b="true" sz="8853">
                <a:solidFill>
                  <a:srgbClr val="FFFFFF"/>
                </a:solidFill>
                <a:latin typeface="Calibri (MS) Bold"/>
                <a:ea typeface="Calibri (MS) Bold"/>
                <a:cs typeface="Calibri (MS) Bold"/>
                <a:sym typeface="Calibri (MS) Bold"/>
              </a:rPr>
              <a:t>Przykład slajdu</a:t>
            </a:r>
          </a:p>
          <a:p>
            <a:pPr algn="l">
              <a:lnSpc>
                <a:spcPts val="9650"/>
              </a:lnSpc>
            </a:pPr>
            <a:r>
              <a:rPr lang="en-US" b="true" sz="8853">
                <a:solidFill>
                  <a:srgbClr val="FFFFFF"/>
                </a:solidFill>
                <a:latin typeface="Calibri (MS) Bold"/>
                <a:ea typeface="Calibri (MS) Bold"/>
                <a:cs typeface="Calibri (MS) Bold"/>
                <a:sym typeface="Calibri (MS) Bold"/>
              </a:rPr>
              <a:t>z tytułem prezentacji</a:t>
            </a:r>
          </a:p>
        </p:txBody>
      </p:sp>
      <p:sp>
        <p:nvSpPr>
          <p:cNvPr name="TextBox 12" id="12"/>
          <p:cNvSpPr txBox="true"/>
          <p:nvPr/>
        </p:nvSpPr>
        <p:spPr>
          <a:xfrm rot="0">
            <a:off x="1846038" y="5721537"/>
            <a:ext cx="6943220" cy="823394"/>
          </a:xfrm>
          <a:prstGeom prst="rect">
            <a:avLst/>
          </a:prstGeom>
        </p:spPr>
        <p:txBody>
          <a:bodyPr anchor="t" rtlCol="false" tIns="0" lIns="0" bIns="0" rIns="0">
            <a:spAutoFit/>
          </a:bodyPr>
          <a:lstStyle/>
          <a:p>
            <a:pPr algn="l">
              <a:lnSpc>
                <a:spcPts val="6066"/>
              </a:lnSpc>
              <a:spcBef>
                <a:spcPct val="0"/>
              </a:spcBef>
            </a:pPr>
            <a:r>
              <a:rPr lang="en-US" b="true" sz="4332">
                <a:solidFill>
                  <a:srgbClr val="40AB35"/>
                </a:solidFill>
                <a:latin typeface="Calibri (MS) Bold"/>
                <a:ea typeface="Calibri (MS) Bold"/>
                <a:cs typeface="Calibri (MS) Bold"/>
                <a:sym typeface="Calibri (MS) Bold"/>
              </a:rPr>
              <a:t>PODTYTUŁ PREZENTACJI</a:t>
            </a:r>
          </a:p>
        </p:txBody>
      </p:sp>
      <p:sp>
        <p:nvSpPr>
          <p:cNvPr name="TextBox 13" id="13"/>
          <p:cNvSpPr txBox="true"/>
          <p:nvPr/>
        </p:nvSpPr>
        <p:spPr>
          <a:xfrm rot="0">
            <a:off x="1846038" y="7101355"/>
            <a:ext cx="3775062" cy="621440"/>
          </a:xfrm>
          <a:prstGeom prst="rect">
            <a:avLst/>
          </a:prstGeom>
        </p:spPr>
        <p:txBody>
          <a:bodyPr anchor="t" rtlCol="false" tIns="0" lIns="0" bIns="0" rIns="0">
            <a:spAutoFit/>
          </a:bodyPr>
          <a:lstStyle/>
          <a:p>
            <a:pPr algn="l">
              <a:lnSpc>
                <a:spcPts val="4597"/>
              </a:lnSpc>
              <a:spcBef>
                <a:spcPct val="0"/>
              </a:spcBef>
            </a:pPr>
            <a:r>
              <a:rPr lang="en-US" sz="3283">
                <a:solidFill>
                  <a:srgbClr val="FFFFFF"/>
                </a:solidFill>
                <a:latin typeface="Calibri (MS)"/>
                <a:ea typeface="Calibri (MS)"/>
                <a:cs typeface="Calibri (MS)"/>
                <a:sym typeface="Calibri (MS)"/>
              </a:rPr>
              <a:t>24 września 2025 r.</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1037841" cy="10287000"/>
            <a:chOff x="0" y="0"/>
            <a:chExt cx="2907086" cy="2709333"/>
          </a:xfrm>
        </p:grpSpPr>
        <p:sp>
          <p:nvSpPr>
            <p:cNvPr name="Freeform 3" id="3"/>
            <p:cNvSpPr/>
            <p:nvPr/>
          </p:nvSpPr>
          <p:spPr>
            <a:xfrm flipH="false" flipV="false" rot="0">
              <a:off x="0" y="0"/>
              <a:ext cx="2907086" cy="2709333"/>
            </a:xfrm>
            <a:custGeom>
              <a:avLst/>
              <a:gdLst/>
              <a:ahLst/>
              <a:cxnLst/>
              <a:rect r="r" b="b" t="t" l="l"/>
              <a:pathLst>
                <a:path h="2709333" w="2907086">
                  <a:moveTo>
                    <a:pt x="0" y="0"/>
                  </a:moveTo>
                  <a:lnTo>
                    <a:pt x="2907086" y="0"/>
                  </a:lnTo>
                  <a:lnTo>
                    <a:pt x="2907086" y="2709333"/>
                  </a:lnTo>
                  <a:lnTo>
                    <a:pt x="0" y="2709333"/>
                  </a:lnTo>
                  <a:close/>
                </a:path>
              </a:pathLst>
            </a:custGeom>
            <a:solidFill>
              <a:srgbClr val="0A4C2C"/>
            </a:solidFill>
          </p:spPr>
        </p:sp>
        <p:sp>
          <p:nvSpPr>
            <p:cNvPr name="TextBox 4" id="4"/>
            <p:cNvSpPr txBox="true"/>
            <p:nvPr/>
          </p:nvSpPr>
          <p:spPr>
            <a:xfrm>
              <a:off x="0" y="-38100"/>
              <a:ext cx="2907086" cy="2747433"/>
            </a:xfrm>
            <a:prstGeom prst="rect">
              <a:avLst/>
            </a:prstGeom>
          </p:spPr>
          <p:txBody>
            <a:bodyPr anchor="ctr" rtlCol="false" tIns="50800" lIns="50800" bIns="50800" rIns="50800"/>
            <a:lstStyle/>
            <a:p>
              <a:pPr algn="ctr">
                <a:lnSpc>
                  <a:spcPts val="2659"/>
                </a:lnSpc>
                <a:spcBef>
                  <a:spcPct val="0"/>
                </a:spcBef>
              </a:pPr>
            </a:p>
            <a:p>
              <a:pPr algn="ctr">
                <a:lnSpc>
                  <a:spcPts val="2659"/>
                </a:lnSpc>
                <a:spcBef>
                  <a:spcPct val="0"/>
                </a:spcBef>
              </a:pPr>
            </a:p>
          </p:txBody>
        </p:sp>
      </p:grpSp>
      <p:grpSp>
        <p:nvGrpSpPr>
          <p:cNvPr name="Group 5" id="5"/>
          <p:cNvGrpSpPr/>
          <p:nvPr/>
        </p:nvGrpSpPr>
        <p:grpSpPr>
          <a:xfrm rot="0">
            <a:off x="1846038" y="3316876"/>
            <a:ext cx="1496015" cy="117676"/>
            <a:chOff x="0" y="0"/>
            <a:chExt cx="394012" cy="30993"/>
          </a:xfrm>
        </p:grpSpPr>
        <p:sp>
          <p:nvSpPr>
            <p:cNvPr name="Freeform 6" id="6"/>
            <p:cNvSpPr/>
            <p:nvPr/>
          </p:nvSpPr>
          <p:spPr>
            <a:xfrm flipH="false" flipV="false" rot="0">
              <a:off x="0" y="0"/>
              <a:ext cx="394012" cy="30993"/>
            </a:xfrm>
            <a:custGeom>
              <a:avLst/>
              <a:gdLst/>
              <a:ahLst/>
              <a:cxnLst/>
              <a:rect r="r" b="b" t="t" l="l"/>
              <a:pathLst>
                <a:path h="30993" w="394012">
                  <a:moveTo>
                    <a:pt x="0" y="0"/>
                  </a:moveTo>
                  <a:lnTo>
                    <a:pt x="394012" y="0"/>
                  </a:lnTo>
                  <a:lnTo>
                    <a:pt x="394012" y="30993"/>
                  </a:lnTo>
                  <a:lnTo>
                    <a:pt x="0" y="30993"/>
                  </a:lnTo>
                  <a:close/>
                </a:path>
              </a:pathLst>
            </a:custGeom>
            <a:solidFill>
              <a:srgbClr val="40AB35"/>
            </a:solidFill>
          </p:spPr>
        </p:sp>
        <p:sp>
          <p:nvSpPr>
            <p:cNvPr name="TextBox 7" id="7"/>
            <p:cNvSpPr txBox="true"/>
            <p:nvPr/>
          </p:nvSpPr>
          <p:spPr>
            <a:xfrm>
              <a:off x="0" y="-38100"/>
              <a:ext cx="394012" cy="69093"/>
            </a:xfrm>
            <a:prstGeom prst="rect">
              <a:avLst/>
            </a:prstGeom>
          </p:spPr>
          <p:txBody>
            <a:bodyPr anchor="ctr" rtlCol="false" tIns="50800" lIns="50800" bIns="50800" rIns="50800"/>
            <a:lstStyle/>
            <a:p>
              <a:pPr algn="ctr">
                <a:lnSpc>
                  <a:spcPts val="2659"/>
                </a:lnSpc>
              </a:pPr>
            </a:p>
          </p:txBody>
        </p:sp>
      </p:grpSp>
      <p:sp>
        <p:nvSpPr>
          <p:cNvPr name="TextBox 8" id="8"/>
          <p:cNvSpPr txBox="true"/>
          <p:nvPr/>
        </p:nvSpPr>
        <p:spPr>
          <a:xfrm rot="0">
            <a:off x="1846038" y="3970439"/>
            <a:ext cx="9848774" cy="1251336"/>
          </a:xfrm>
          <a:prstGeom prst="rect">
            <a:avLst/>
          </a:prstGeom>
        </p:spPr>
        <p:txBody>
          <a:bodyPr anchor="t" rtlCol="false" tIns="0" lIns="0" bIns="0" rIns="0">
            <a:spAutoFit/>
          </a:bodyPr>
          <a:lstStyle/>
          <a:p>
            <a:pPr algn="l">
              <a:lnSpc>
                <a:spcPts val="8452"/>
              </a:lnSpc>
            </a:pPr>
            <a:r>
              <a:rPr lang="en-US" b="true" sz="7754">
                <a:solidFill>
                  <a:srgbClr val="FFFFFF"/>
                </a:solidFill>
                <a:latin typeface="Calibri (MS) Bold"/>
                <a:ea typeface="Calibri (MS) Bold"/>
                <a:cs typeface="Calibri (MS) Bold"/>
                <a:sym typeface="Calibri (MS) Bold"/>
              </a:rPr>
              <a:t>Dziękuję!</a:t>
            </a:r>
          </a:p>
        </p:txBody>
      </p:sp>
      <p:grpSp>
        <p:nvGrpSpPr>
          <p:cNvPr name="Group 9" id="9"/>
          <p:cNvGrpSpPr/>
          <p:nvPr/>
        </p:nvGrpSpPr>
        <p:grpSpPr>
          <a:xfrm rot="0">
            <a:off x="1846038" y="8260318"/>
            <a:ext cx="3817535" cy="546936"/>
            <a:chOff x="0" y="0"/>
            <a:chExt cx="5090047" cy="729248"/>
          </a:xfrm>
        </p:grpSpPr>
        <p:grpSp>
          <p:nvGrpSpPr>
            <p:cNvPr name="Group 10" id="10"/>
            <p:cNvGrpSpPr/>
            <p:nvPr/>
          </p:nvGrpSpPr>
          <p:grpSpPr>
            <a:xfrm rot="0">
              <a:off x="0" y="0"/>
              <a:ext cx="5090047" cy="729248"/>
              <a:chOff x="0" y="0"/>
              <a:chExt cx="1005441" cy="144049"/>
            </a:xfrm>
          </p:grpSpPr>
          <p:sp>
            <p:nvSpPr>
              <p:cNvPr name="Freeform 11" id="11"/>
              <p:cNvSpPr/>
              <p:nvPr/>
            </p:nvSpPr>
            <p:spPr>
              <a:xfrm flipH="false" flipV="false" rot="0">
                <a:off x="0" y="0"/>
                <a:ext cx="1005441" cy="144049"/>
              </a:xfrm>
              <a:custGeom>
                <a:avLst/>
                <a:gdLst/>
                <a:ahLst/>
                <a:cxnLst/>
                <a:rect r="r" b="b" t="t" l="l"/>
                <a:pathLst>
                  <a:path h="144049" w="1005441">
                    <a:moveTo>
                      <a:pt x="0" y="0"/>
                    </a:moveTo>
                    <a:lnTo>
                      <a:pt x="1005441" y="0"/>
                    </a:lnTo>
                    <a:lnTo>
                      <a:pt x="1005441" y="144049"/>
                    </a:lnTo>
                    <a:lnTo>
                      <a:pt x="0" y="144049"/>
                    </a:lnTo>
                    <a:close/>
                  </a:path>
                </a:pathLst>
              </a:custGeom>
              <a:solidFill>
                <a:srgbClr val="40AB35"/>
              </a:solidFill>
            </p:spPr>
          </p:sp>
          <p:sp>
            <p:nvSpPr>
              <p:cNvPr name="TextBox 12" id="12"/>
              <p:cNvSpPr txBox="true"/>
              <p:nvPr/>
            </p:nvSpPr>
            <p:spPr>
              <a:xfrm>
                <a:off x="0" y="-38100"/>
                <a:ext cx="1005441" cy="182149"/>
              </a:xfrm>
              <a:prstGeom prst="rect">
                <a:avLst/>
              </a:prstGeom>
            </p:spPr>
            <p:txBody>
              <a:bodyPr anchor="ctr" rtlCol="false" tIns="50800" lIns="50800" bIns="50800" rIns="50800"/>
              <a:lstStyle/>
              <a:p>
                <a:pPr algn="ctr">
                  <a:lnSpc>
                    <a:spcPts val="2659"/>
                  </a:lnSpc>
                </a:pPr>
              </a:p>
            </p:txBody>
          </p:sp>
        </p:grpSp>
        <p:sp>
          <p:nvSpPr>
            <p:cNvPr name="TextBox 13" id="13"/>
            <p:cNvSpPr txBox="true"/>
            <p:nvPr/>
          </p:nvSpPr>
          <p:spPr>
            <a:xfrm rot="0">
              <a:off x="326565" y="-13201"/>
              <a:ext cx="3862931" cy="604272"/>
            </a:xfrm>
            <a:prstGeom prst="rect">
              <a:avLst/>
            </a:prstGeom>
          </p:spPr>
          <p:txBody>
            <a:bodyPr anchor="t" rtlCol="false" tIns="0" lIns="0" bIns="0" rIns="0">
              <a:spAutoFit/>
            </a:bodyPr>
            <a:lstStyle/>
            <a:p>
              <a:pPr algn="l">
                <a:lnSpc>
                  <a:spcPts val="3501"/>
                </a:lnSpc>
                <a:spcBef>
                  <a:spcPct val="0"/>
                </a:spcBef>
              </a:pPr>
              <a:r>
                <a:rPr lang="en-US" sz="2501">
                  <a:solidFill>
                    <a:srgbClr val="FFFFFF"/>
                  </a:solidFill>
                  <a:latin typeface="Calibri (MS)"/>
                  <a:ea typeface="Calibri (MS)"/>
                  <a:cs typeface="Calibri (MS)"/>
                  <a:sym typeface="Calibri (MS)"/>
                </a:rPr>
                <a:t>neofilologia.uw.edu.pl</a:t>
              </a:r>
            </a:p>
          </p:txBody>
        </p:sp>
        <p:sp>
          <p:nvSpPr>
            <p:cNvPr name="AutoShape 14" id="14"/>
            <p:cNvSpPr/>
            <p:nvPr/>
          </p:nvSpPr>
          <p:spPr>
            <a:xfrm>
              <a:off x="4286841" y="344709"/>
              <a:ext cx="504080" cy="0"/>
            </a:xfrm>
            <a:prstGeom prst="line">
              <a:avLst/>
            </a:prstGeom>
            <a:ln cap="flat" w="50800">
              <a:solidFill>
                <a:srgbClr val="FFFFFF"/>
              </a:solidFill>
              <a:prstDash val="solid"/>
              <a:headEnd type="none" len="sm" w="sm"/>
              <a:tailEnd type="arrow" len="sm" w="med"/>
            </a:ln>
          </p:spPr>
        </p:sp>
      </p:grpSp>
      <p:sp>
        <p:nvSpPr>
          <p:cNvPr name="TextBox 15" id="15"/>
          <p:cNvSpPr txBox="true"/>
          <p:nvPr/>
        </p:nvSpPr>
        <p:spPr>
          <a:xfrm rot="0">
            <a:off x="12175096" y="4177463"/>
            <a:ext cx="3329973" cy="479397"/>
          </a:xfrm>
          <a:prstGeom prst="rect">
            <a:avLst/>
          </a:prstGeom>
        </p:spPr>
        <p:txBody>
          <a:bodyPr anchor="t" rtlCol="false" tIns="0" lIns="0" bIns="0" rIns="0">
            <a:spAutoFit/>
          </a:bodyPr>
          <a:lstStyle/>
          <a:p>
            <a:pPr algn="l">
              <a:lnSpc>
                <a:spcPts val="3501"/>
              </a:lnSpc>
              <a:spcBef>
                <a:spcPct val="0"/>
              </a:spcBef>
            </a:pPr>
            <a:r>
              <a:rPr lang="en-US" sz="2501">
                <a:solidFill>
                  <a:srgbClr val="0A4C2C"/>
                </a:solidFill>
                <a:latin typeface="Calibri (MS)"/>
                <a:ea typeface="Calibri (MS)"/>
                <a:cs typeface="Calibri (MS)"/>
                <a:sym typeface="Calibri (MS)"/>
              </a:rPr>
              <a:t>Imię Nazwisko</a:t>
            </a:r>
          </a:p>
        </p:txBody>
      </p:sp>
      <p:sp>
        <p:nvSpPr>
          <p:cNvPr name="TextBox 16" id="16"/>
          <p:cNvSpPr txBox="true"/>
          <p:nvPr/>
        </p:nvSpPr>
        <p:spPr>
          <a:xfrm rot="0">
            <a:off x="12175096" y="4575000"/>
            <a:ext cx="3329973" cy="479397"/>
          </a:xfrm>
          <a:prstGeom prst="rect">
            <a:avLst/>
          </a:prstGeom>
        </p:spPr>
        <p:txBody>
          <a:bodyPr anchor="t" rtlCol="false" tIns="0" lIns="0" bIns="0" rIns="0">
            <a:spAutoFit/>
          </a:bodyPr>
          <a:lstStyle/>
          <a:p>
            <a:pPr algn="l">
              <a:lnSpc>
                <a:spcPts val="3501"/>
              </a:lnSpc>
              <a:spcBef>
                <a:spcPct val="0"/>
              </a:spcBef>
            </a:pPr>
            <a:r>
              <a:rPr lang="en-US" sz="2501">
                <a:solidFill>
                  <a:srgbClr val="0A4C2C"/>
                </a:solidFill>
                <a:latin typeface="Calibri (MS)"/>
                <a:ea typeface="Calibri (MS)"/>
                <a:cs typeface="Calibri (MS)"/>
                <a:sym typeface="Calibri (MS)"/>
              </a:rPr>
              <a:t>Afiliacja</a:t>
            </a:r>
          </a:p>
        </p:txBody>
      </p:sp>
      <p:sp>
        <p:nvSpPr>
          <p:cNvPr name="TextBox 17" id="17"/>
          <p:cNvSpPr txBox="true"/>
          <p:nvPr/>
        </p:nvSpPr>
        <p:spPr>
          <a:xfrm rot="0">
            <a:off x="12175096" y="5318341"/>
            <a:ext cx="3329973" cy="479397"/>
          </a:xfrm>
          <a:prstGeom prst="rect">
            <a:avLst/>
          </a:prstGeom>
        </p:spPr>
        <p:txBody>
          <a:bodyPr anchor="t" rtlCol="false" tIns="0" lIns="0" bIns="0" rIns="0">
            <a:spAutoFit/>
          </a:bodyPr>
          <a:lstStyle/>
          <a:p>
            <a:pPr algn="l">
              <a:lnSpc>
                <a:spcPts val="3501"/>
              </a:lnSpc>
              <a:spcBef>
                <a:spcPct val="0"/>
              </a:spcBef>
            </a:pPr>
            <a:r>
              <a:rPr lang="en-US" sz="2501">
                <a:solidFill>
                  <a:srgbClr val="0A4C2C"/>
                </a:solidFill>
                <a:latin typeface="Calibri (MS)"/>
                <a:ea typeface="Calibri (MS)"/>
                <a:cs typeface="Calibri (MS)"/>
                <a:sym typeface="Calibri (MS)"/>
              </a:rPr>
              <a:t>123 456 789</a:t>
            </a:r>
          </a:p>
        </p:txBody>
      </p:sp>
      <p:sp>
        <p:nvSpPr>
          <p:cNvPr name="TextBox 18" id="18"/>
          <p:cNvSpPr txBox="true"/>
          <p:nvPr/>
        </p:nvSpPr>
        <p:spPr>
          <a:xfrm rot="0">
            <a:off x="12175096" y="5717093"/>
            <a:ext cx="3726213" cy="479397"/>
          </a:xfrm>
          <a:prstGeom prst="rect">
            <a:avLst/>
          </a:prstGeom>
        </p:spPr>
        <p:txBody>
          <a:bodyPr anchor="t" rtlCol="false" tIns="0" lIns="0" bIns="0" rIns="0">
            <a:spAutoFit/>
          </a:bodyPr>
          <a:lstStyle/>
          <a:p>
            <a:pPr algn="l">
              <a:lnSpc>
                <a:spcPts val="3501"/>
              </a:lnSpc>
              <a:spcBef>
                <a:spcPct val="0"/>
              </a:spcBef>
            </a:pPr>
            <a:r>
              <a:rPr lang="en-US" sz="2501">
                <a:solidFill>
                  <a:srgbClr val="0A4C2C"/>
                </a:solidFill>
                <a:latin typeface="Calibri (MS)"/>
                <a:ea typeface="Calibri (MS)"/>
                <a:cs typeface="Calibri (MS)"/>
                <a:sym typeface="Calibri (MS)"/>
              </a:rPr>
              <a:t>przykładowymail@uw.edu.pl</a:t>
            </a:r>
          </a:p>
        </p:txBody>
      </p:sp>
      <p:sp>
        <p:nvSpPr>
          <p:cNvPr name="Freeform 19" id="19"/>
          <p:cNvSpPr/>
          <p:nvPr/>
        </p:nvSpPr>
        <p:spPr>
          <a:xfrm flipH="false" flipV="false" rot="0">
            <a:off x="12006067" y="7261887"/>
            <a:ext cx="5790683" cy="1351476"/>
          </a:xfrm>
          <a:custGeom>
            <a:avLst/>
            <a:gdLst/>
            <a:ahLst/>
            <a:cxnLst/>
            <a:rect r="r" b="b" t="t" l="l"/>
            <a:pathLst>
              <a:path h="1351476" w="5790683">
                <a:moveTo>
                  <a:pt x="0" y="0"/>
                </a:moveTo>
                <a:lnTo>
                  <a:pt x="5790683" y="0"/>
                </a:lnTo>
                <a:lnTo>
                  <a:pt x="5790683" y="1351476"/>
                </a:lnTo>
                <a:lnTo>
                  <a:pt x="0" y="1351476"/>
                </a:lnTo>
                <a:lnTo>
                  <a:pt x="0" y="0"/>
                </a:lnTo>
                <a:close/>
              </a:path>
            </a:pathLst>
          </a:custGeom>
          <a:blipFill>
            <a:blip r:embed="rId2"/>
            <a:stretch>
              <a:fillRect l="-3154" t="0" r="0" b="0"/>
            </a:stretch>
          </a:blipFill>
        </p:spPr>
      </p:sp>
      <p:sp>
        <p:nvSpPr>
          <p:cNvPr name="Freeform 20" id="20"/>
          <p:cNvSpPr/>
          <p:nvPr/>
        </p:nvSpPr>
        <p:spPr>
          <a:xfrm flipH="false" flipV="false" rot="0">
            <a:off x="9144000" y="0"/>
            <a:ext cx="1903095" cy="10287000"/>
          </a:xfrm>
          <a:custGeom>
            <a:avLst/>
            <a:gdLst/>
            <a:ahLst/>
            <a:cxnLst/>
            <a:rect r="r" b="b" t="t" l="l"/>
            <a:pathLst>
              <a:path h="10287000" w="1903095">
                <a:moveTo>
                  <a:pt x="0" y="0"/>
                </a:moveTo>
                <a:lnTo>
                  <a:pt x="1903095" y="0"/>
                </a:lnTo>
                <a:lnTo>
                  <a:pt x="1903095" y="10287000"/>
                </a:lnTo>
                <a:lnTo>
                  <a:pt x="0" y="10287000"/>
                </a:lnTo>
                <a:lnTo>
                  <a:pt x="0" y="0"/>
                </a:lnTo>
                <a:close/>
              </a:path>
            </a:pathLst>
          </a:custGeom>
          <a:blipFill>
            <a:blip r:embed="rId3"/>
            <a:stretch>
              <a:fillRect l="0" t="0" r="0" b="0"/>
            </a:stretch>
          </a:blipFill>
        </p:spPr>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4816593" cy="2709333"/>
          </a:xfrm>
        </p:grpSpPr>
        <p:sp>
          <p:nvSpPr>
            <p:cNvPr name="Freeform 3" id="3"/>
            <p:cNvSpPr/>
            <p:nvPr/>
          </p:nvSpPr>
          <p:spPr>
            <a:xfrm flipH="false" flipV="false" rot="0">
              <a:off x="0" y="0"/>
              <a:ext cx="4816592" cy="2709333"/>
            </a:xfrm>
            <a:custGeom>
              <a:avLst/>
              <a:gdLst/>
              <a:ahLst/>
              <a:cxnLst/>
              <a:rect r="r" b="b" t="t" l="l"/>
              <a:pathLst>
                <a:path h="2709333" w="4816592">
                  <a:moveTo>
                    <a:pt x="0" y="0"/>
                  </a:moveTo>
                  <a:lnTo>
                    <a:pt x="4816592" y="0"/>
                  </a:lnTo>
                  <a:lnTo>
                    <a:pt x="4816592" y="2709333"/>
                  </a:lnTo>
                  <a:lnTo>
                    <a:pt x="0" y="2709333"/>
                  </a:lnTo>
                  <a:close/>
                </a:path>
              </a:pathLst>
            </a:custGeom>
            <a:solidFill>
              <a:srgbClr val="0A4C2C"/>
            </a:solidFill>
          </p:spPr>
        </p:sp>
        <p:sp>
          <p:nvSpPr>
            <p:cNvPr name="TextBox 4" id="4"/>
            <p:cNvSpPr txBox="true"/>
            <p:nvPr/>
          </p:nvSpPr>
          <p:spPr>
            <a:xfrm>
              <a:off x="0" y="-38100"/>
              <a:ext cx="4816593" cy="2747433"/>
            </a:xfrm>
            <a:prstGeom prst="rect">
              <a:avLst/>
            </a:prstGeom>
          </p:spPr>
          <p:txBody>
            <a:bodyPr anchor="ctr" rtlCol="false" tIns="50800" lIns="50800" bIns="50800" rIns="50800"/>
            <a:lstStyle/>
            <a:p>
              <a:pPr algn="ctr">
                <a:lnSpc>
                  <a:spcPts val="2659"/>
                </a:lnSpc>
                <a:spcBef>
                  <a:spcPct val="0"/>
                </a:spcBef>
              </a:pPr>
            </a:p>
            <a:p>
              <a:pPr algn="ctr">
                <a:lnSpc>
                  <a:spcPts val="2659"/>
                </a:lnSpc>
                <a:spcBef>
                  <a:spcPct val="0"/>
                </a:spcBef>
              </a:pPr>
            </a:p>
          </p:txBody>
        </p:sp>
      </p:grpSp>
      <p:sp>
        <p:nvSpPr>
          <p:cNvPr name="TextBox 5" id="5"/>
          <p:cNvSpPr txBox="true"/>
          <p:nvPr/>
        </p:nvSpPr>
        <p:spPr>
          <a:xfrm rot="0">
            <a:off x="2339501" y="8982724"/>
            <a:ext cx="13608997" cy="512418"/>
          </a:xfrm>
          <a:prstGeom prst="rect">
            <a:avLst/>
          </a:prstGeom>
        </p:spPr>
        <p:txBody>
          <a:bodyPr anchor="t" rtlCol="false" tIns="0" lIns="0" bIns="0" rIns="0">
            <a:spAutoFit/>
          </a:bodyPr>
          <a:lstStyle/>
          <a:p>
            <a:pPr algn="ctr">
              <a:lnSpc>
                <a:spcPts val="3781"/>
              </a:lnSpc>
              <a:spcBef>
                <a:spcPct val="0"/>
              </a:spcBef>
            </a:pPr>
            <a:r>
              <a:rPr lang="en-US" sz="2701">
                <a:solidFill>
                  <a:srgbClr val="FFFFFF"/>
                </a:solidFill>
                <a:latin typeface="Calibri (MS)"/>
                <a:ea typeface="Calibri (MS)"/>
                <a:cs typeface="Calibri (MS)"/>
                <a:sym typeface="Calibri (MS)"/>
              </a:rPr>
              <a:t>Wydział Neofilologii UW  |  ul. Dobra 55, 00-312 Warszawa  |  neofilologia.uw.edu.pl</a:t>
            </a:r>
          </a:p>
        </p:txBody>
      </p:sp>
      <p:grpSp>
        <p:nvGrpSpPr>
          <p:cNvPr name="Group 6" id="6"/>
          <p:cNvGrpSpPr/>
          <p:nvPr/>
        </p:nvGrpSpPr>
        <p:grpSpPr>
          <a:xfrm rot="0">
            <a:off x="4013268" y="3728822"/>
            <a:ext cx="9639313" cy="2301006"/>
            <a:chOff x="0" y="0"/>
            <a:chExt cx="12852418" cy="3068007"/>
          </a:xfrm>
        </p:grpSpPr>
        <p:sp>
          <p:nvSpPr>
            <p:cNvPr name="Freeform 7" id="7"/>
            <p:cNvSpPr/>
            <p:nvPr/>
          </p:nvSpPr>
          <p:spPr>
            <a:xfrm flipH="false" flipV="false" rot="0">
              <a:off x="0" y="0"/>
              <a:ext cx="6607830" cy="3068007"/>
            </a:xfrm>
            <a:custGeom>
              <a:avLst/>
              <a:gdLst/>
              <a:ahLst/>
              <a:cxnLst/>
              <a:rect r="r" b="b" t="t" l="l"/>
              <a:pathLst>
                <a:path h="3068007" w="6607830">
                  <a:moveTo>
                    <a:pt x="0" y="0"/>
                  </a:moveTo>
                  <a:lnTo>
                    <a:pt x="6607830" y="0"/>
                  </a:lnTo>
                  <a:lnTo>
                    <a:pt x="6607830" y="3068007"/>
                  </a:lnTo>
                  <a:lnTo>
                    <a:pt x="0" y="3068007"/>
                  </a:lnTo>
                  <a:lnTo>
                    <a:pt x="0" y="0"/>
                  </a:lnTo>
                  <a:close/>
                </a:path>
              </a:pathLst>
            </a:custGeom>
            <a:blipFill>
              <a:blip r:embed="rId2">
                <a:extLst>
                  <a:ext uri="{96DAC541-7B7A-43D3-8B79-37D633B846F1}">
                    <asvg:svgBlip xmlns:asvg="http://schemas.microsoft.com/office/drawing/2016/SVG/main" r:embed="rId3"/>
                  </a:ext>
                </a:extLst>
              </a:blip>
              <a:stretch>
                <a:fillRect l="-343" t="0" r="0" b="-643"/>
              </a:stretch>
            </a:blipFill>
          </p:spPr>
        </p:sp>
        <p:sp>
          <p:nvSpPr>
            <p:cNvPr name="AutoShape 8" id="8"/>
            <p:cNvSpPr/>
            <p:nvPr/>
          </p:nvSpPr>
          <p:spPr>
            <a:xfrm>
              <a:off x="6921512" y="723310"/>
              <a:ext cx="0" cy="1827254"/>
            </a:xfrm>
            <a:prstGeom prst="line">
              <a:avLst/>
            </a:prstGeom>
            <a:ln cap="flat" w="25400">
              <a:solidFill>
                <a:srgbClr val="FFFFFF"/>
              </a:solidFill>
              <a:prstDash val="solid"/>
              <a:headEnd type="none" len="sm" w="sm"/>
              <a:tailEnd type="none" len="sm" w="sm"/>
            </a:ln>
          </p:spPr>
        </p:sp>
        <p:sp>
          <p:nvSpPr>
            <p:cNvPr name="Freeform 9" id="9"/>
            <p:cNvSpPr/>
            <p:nvPr/>
          </p:nvSpPr>
          <p:spPr>
            <a:xfrm flipH="false" flipV="false" rot="0">
              <a:off x="7239012" y="767738"/>
              <a:ext cx="5613406" cy="1836644"/>
            </a:xfrm>
            <a:custGeom>
              <a:avLst/>
              <a:gdLst/>
              <a:ahLst/>
              <a:cxnLst/>
              <a:rect r="r" b="b" t="t" l="l"/>
              <a:pathLst>
                <a:path h="1836644" w="5613406">
                  <a:moveTo>
                    <a:pt x="0" y="0"/>
                  </a:moveTo>
                  <a:lnTo>
                    <a:pt x="5613406" y="0"/>
                  </a:lnTo>
                  <a:lnTo>
                    <a:pt x="5613406" y="1836645"/>
                  </a:lnTo>
                  <a:lnTo>
                    <a:pt x="0" y="183664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0A4C2C"/>
        </a:solidFill>
      </p:bgPr>
    </p:bg>
    <p:spTree>
      <p:nvGrpSpPr>
        <p:cNvPr id="1" name=""/>
        <p:cNvGrpSpPr/>
        <p:nvPr/>
      </p:nvGrpSpPr>
      <p:grpSpPr>
        <a:xfrm>
          <a:off x="0" y="0"/>
          <a:ext cx="0" cy="0"/>
          <a:chOff x="0" y="0"/>
          <a:chExt cx="0" cy="0"/>
        </a:xfrm>
      </p:grpSpPr>
      <p:grpSp>
        <p:nvGrpSpPr>
          <p:cNvPr name="Group 2" id="2"/>
          <p:cNvGrpSpPr/>
          <p:nvPr/>
        </p:nvGrpSpPr>
        <p:grpSpPr>
          <a:xfrm rot="0">
            <a:off x="1846038" y="2320134"/>
            <a:ext cx="1496015" cy="117676"/>
            <a:chOff x="0" y="0"/>
            <a:chExt cx="394012" cy="30993"/>
          </a:xfrm>
        </p:grpSpPr>
        <p:sp>
          <p:nvSpPr>
            <p:cNvPr name="Freeform 3" id="3"/>
            <p:cNvSpPr/>
            <p:nvPr/>
          </p:nvSpPr>
          <p:spPr>
            <a:xfrm flipH="false" flipV="false" rot="0">
              <a:off x="0" y="0"/>
              <a:ext cx="394012" cy="30993"/>
            </a:xfrm>
            <a:custGeom>
              <a:avLst/>
              <a:gdLst/>
              <a:ahLst/>
              <a:cxnLst/>
              <a:rect r="r" b="b" t="t" l="l"/>
              <a:pathLst>
                <a:path h="30993" w="394012">
                  <a:moveTo>
                    <a:pt x="0" y="0"/>
                  </a:moveTo>
                  <a:lnTo>
                    <a:pt x="394012" y="0"/>
                  </a:lnTo>
                  <a:lnTo>
                    <a:pt x="394012" y="30993"/>
                  </a:lnTo>
                  <a:lnTo>
                    <a:pt x="0" y="30993"/>
                  </a:lnTo>
                  <a:close/>
                </a:path>
              </a:pathLst>
            </a:custGeom>
            <a:solidFill>
              <a:srgbClr val="40AB35"/>
            </a:solidFill>
          </p:spPr>
        </p:sp>
        <p:sp>
          <p:nvSpPr>
            <p:cNvPr name="TextBox 4" id="4"/>
            <p:cNvSpPr txBox="true"/>
            <p:nvPr/>
          </p:nvSpPr>
          <p:spPr>
            <a:xfrm>
              <a:off x="0" y="-38100"/>
              <a:ext cx="394012" cy="69093"/>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846038" y="2832147"/>
            <a:ext cx="9862756" cy="2318290"/>
          </a:xfrm>
          <a:prstGeom prst="rect">
            <a:avLst/>
          </a:prstGeom>
        </p:spPr>
        <p:txBody>
          <a:bodyPr anchor="t" rtlCol="false" tIns="0" lIns="0" bIns="0" rIns="0">
            <a:spAutoFit/>
          </a:bodyPr>
          <a:lstStyle/>
          <a:p>
            <a:pPr algn="l">
              <a:lnSpc>
                <a:spcPts val="8464"/>
              </a:lnSpc>
            </a:pPr>
            <a:r>
              <a:rPr lang="en-US" sz="7765" b="true">
                <a:solidFill>
                  <a:srgbClr val="FFFFFF"/>
                </a:solidFill>
                <a:latin typeface="Calibri (MS) Bold"/>
                <a:ea typeface="Calibri (MS) Bold"/>
                <a:cs typeface="Calibri (MS) Bold"/>
                <a:sym typeface="Calibri (MS) Bold"/>
              </a:rPr>
              <a:t>Przykład slajdu</a:t>
            </a:r>
          </a:p>
          <a:p>
            <a:pPr algn="l">
              <a:lnSpc>
                <a:spcPts val="8464"/>
              </a:lnSpc>
            </a:pPr>
            <a:r>
              <a:rPr lang="en-US" b="true" sz="7765">
                <a:solidFill>
                  <a:srgbClr val="FFFFFF"/>
                </a:solidFill>
                <a:latin typeface="Calibri (MS) Bold"/>
                <a:ea typeface="Calibri (MS) Bold"/>
                <a:cs typeface="Calibri (MS) Bold"/>
                <a:sym typeface="Calibri (MS) Bold"/>
              </a:rPr>
              <a:t>z tytułem i zdjęciem</a:t>
            </a:r>
          </a:p>
        </p:txBody>
      </p:sp>
      <p:sp>
        <p:nvSpPr>
          <p:cNvPr name="TextBox 6" id="6"/>
          <p:cNvSpPr txBox="true"/>
          <p:nvPr/>
        </p:nvSpPr>
        <p:spPr>
          <a:xfrm rot="0">
            <a:off x="1846038" y="5431852"/>
            <a:ext cx="6943220" cy="823394"/>
          </a:xfrm>
          <a:prstGeom prst="rect">
            <a:avLst/>
          </a:prstGeom>
        </p:spPr>
        <p:txBody>
          <a:bodyPr anchor="t" rtlCol="false" tIns="0" lIns="0" bIns="0" rIns="0">
            <a:spAutoFit/>
          </a:bodyPr>
          <a:lstStyle/>
          <a:p>
            <a:pPr algn="l">
              <a:lnSpc>
                <a:spcPts val="6066"/>
              </a:lnSpc>
              <a:spcBef>
                <a:spcPct val="0"/>
              </a:spcBef>
            </a:pPr>
            <a:r>
              <a:rPr lang="en-US" b="true" sz="4332">
                <a:solidFill>
                  <a:srgbClr val="40AB35"/>
                </a:solidFill>
                <a:latin typeface="Calibri (MS) Bold"/>
                <a:ea typeface="Calibri (MS) Bold"/>
                <a:cs typeface="Calibri (MS) Bold"/>
                <a:sym typeface="Calibri (MS) Bold"/>
              </a:rPr>
              <a:t>PODTYTUŁ PREZENTACJI</a:t>
            </a:r>
          </a:p>
        </p:txBody>
      </p:sp>
      <p:sp>
        <p:nvSpPr>
          <p:cNvPr name="TextBox 7" id="7"/>
          <p:cNvSpPr txBox="true"/>
          <p:nvPr/>
        </p:nvSpPr>
        <p:spPr>
          <a:xfrm rot="0">
            <a:off x="1846038" y="6811670"/>
            <a:ext cx="3775062" cy="621440"/>
          </a:xfrm>
          <a:prstGeom prst="rect">
            <a:avLst/>
          </a:prstGeom>
        </p:spPr>
        <p:txBody>
          <a:bodyPr anchor="t" rtlCol="false" tIns="0" lIns="0" bIns="0" rIns="0">
            <a:spAutoFit/>
          </a:bodyPr>
          <a:lstStyle/>
          <a:p>
            <a:pPr algn="l">
              <a:lnSpc>
                <a:spcPts val="4597"/>
              </a:lnSpc>
              <a:spcBef>
                <a:spcPct val="0"/>
              </a:spcBef>
            </a:pPr>
            <a:r>
              <a:rPr lang="en-US" sz="3283">
                <a:solidFill>
                  <a:srgbClr val="FFFFFF"/>
                </a:solidFill>
                <a:latin typeface="Calibri (MS)"/>
                <a:ea typeface="Calibri (MS)"/>
                <a:cs typeface="Calibri (MS)"/>
                <a:sym typeface="Calibri (MS)"/>
              </a:rPr>
              <a:t>24 września 2025 r.</a:t>
            </a:r>
          </a:p>
        </p:txBody>
      </p:sp>
      <p:sp>
        <p:nvSpPr>
          <p:cNvPr name="Freeform 8" id="8"/>
          <p:cNvSpPr/>
          <p:nvPr/>
        </p:nvSpPr>
        <p:spPr>
          <a:xfrm flipH="false" flipV="false" rot="0">
            <a:off x="11923947" y="0"/>
            <a:ext cx="6364053" cy="8817956"/>
          </a:xfrm>
          <a:custGeom>
            <a:avLst/>
            <a:gdLst/>
            <a:ahLst/>
            <a:cxnLst/>
            <a:rect r="r" b="b" t="t" l="l"/>
            <a:pathLst>
              <a:path h="8817956" w="6364053">
                <a:moveTo>
                  <a:pt x="0" y="0"/>
                </a:moveTo>
                <a:lnTo>
                  <a:pt x="6364053" y="0"/>
                </a:lnTo>
                <a:lnTo>
                  <a:pt x="6364053" y="8817956"/>
                </a:lnTo>
                <a:lnTo>
                  <a:pt x="0" y="8817956"/>
                </a:lnTo>
                <a:lnTo>
                  <a:pt x="0" y="0"/>
                </a:lnTo>
                <a:close/>
              </a:path>
            </a:pathLst>
          </a:custGeom>
          <a:blipFill>
            <a:blip r:embed="rId2"/>
            <a:stretch>
              <a:fillRect l="-185117" t="-88540" r="-272375" b="-79022"/>
            </a:stretch>
          </a:blipFill>
        </p:spPr>
      </p:sp>
      <p:sp>
        <p:nvSpPr>
          <p:cNvPr name="Freeform 9" id="9"/>
          <p:cNvSpPr/>
          <p:nvPr/>
        </p:nvSpPr>
        <p:spPr>
          <a:xfrm flipH="false" flipV="false" rot="0">
            <a:off x="17336452" y="-1231834"/>
            <a:ext cx="1903095" cy="10287000"/>
          </a:xfrm>
          <a:custGeom>
            <a:avLst/>
            <a:gdLst/>
            <a:ahLst/>
            <a:cxnLst/>
            <a:rect r="r" b="b" t="t" l="l"/>
            <a:pathLst>
              <a:path h="10287000" w="1903095">
                <a:moveTo>
                  <a:pt x="0" y="0"/>
                </a:moveTo>
                <a:lnTo>
                  <a:pt x="1903096" y="0"/>
                </a:lnTo>
                <a:lnTo>
                  <a:pt x="1903096" y="10287000"/>
                </a:lnTo>
                <a:lnTo>
                  <a:pt x="0" y="10287000"/>
                </a:lnTo>
                <a:lnTo>
                  <a:pt x="0" y="0"/>
                </a:lnTo>
                <a:close/>
              </a:path>
            </a:pathLst>
          </a:custGeom>
          <a:blipFill>
            <a:blip r:embed="rId3"/>
            <a:stretch>
              <a:fillRect l="0" t="0" r="0" b="0"/>
            </a:stretch>
          </a:blipFill>
        </p:spPr>
      </p:sp>
      <p:grpSp>
        <p:nvGrpSpPr>
          <p:cNvPr name="Group 10" id="10"/>
          <p:cNvGrpSpPr/>
          <p:nvPr/>
        </p:nvGrpSpPr>
        <p:grpSpPr>
          <a:xfrm rot="0">
            <a:off x="0" y="8814718"/>
            <a:ext cx="18288000" cy="1630210"/>
            <a:chOff x="0" y="0"/>
            <a:chExt cx="24384000" cy="2173613"/>
          </a:xfrm>
        </p:grpSpPr>
        <p:grpSp>
          <p:nvGrpSpPr>
            <p:cNvPr name="Group 11" id="11"/>
            <p:cNvGrpSpPr/>
            <p:nvPr/>
          </p:nvGrpSpPr>
          <p:grpSpPr>
            <a:xfrm rot="0">
              <a:off x="0" y="0"/>
              <a:ext cx="24384000" cy="2173613"/>
              <a:chOff x="0" y="0"/>
              <a:chExt cx="4816593" cy="429356"/>
            </a:xfrm>
          </p:grpSpPr>
          <p:sp>
            <p:nvSpPr>
              <p:cNvPr name="Freeform 12" id="12"/>
              <p:cNvSpPr/>
              <p:nvPr/>
            </p:nvSpPr>
            <p:spPr>
              <a:xfrm flipH="false" flipV="false" rot="0">
                <a:off x="0" y="0"/>
                <a:ext cx="4816592" cy="429356"/>
              </a:xfrm>
              <a:custGeom>
                <a:avLst/>
                <a:gdLst/>
                <a:ahLst/>
                <a:cxnLst/>
                <a:rect r="r" b="b" t="t" l="l"/>
                <a:pathLst>
                  <a:path h="429356" w="4816592">
                    <a:moveTo>
                      <a:pt x="0" y="0"/>
                    </a:moveTo>
                    <a:lnTo>
                      <a:pt x="4816592" y="0"/>
                    </a:lnTo>
                    <a:lnTo>
                      <a:pt x="4816592" y="429356"/>
                    </a:lnTo>
                    <a:lnTo>
                      <a:pt x="0" y="429356"/>
                    </a:lnTo>
                    <a:close/>
                  </a:path>
                </a:pathLst>
              </a:custGeom>
              <a:solidFill>
                <a:srgbClr val="FFFFFF"/>
              </a:solidFill>
            </p:spPr>
          </p:sp>
          <p:sp>
            <p:nvSpPr>
              <p:cNvPr name="TextBox 13" id="13"/>
              <p:cNvSpPr txBox="true"/>
              <p:nvPr/>
            </p:nvSpPr>
            <p:spPr>
              <a:xfrm>
                <a:off x="0" y="-38100"/>
                <a:ext cx="4816593" cy="467456"/>
              </a:xfrm>
              <a:prstGeom prst="rect">
                <a:avLst/>
              </a:prstGeom>
            </p:spPr>
            <p:txBody>
              <a:bodyPr anchor="ctr" rtlCol="false" tIns="50800" lIns="50800" bIns="50800" rIns="50800"/>
              <a:lstStyle/>
              <a:p>
                <a:pPr algn="ctr">
                  <a:lnSpc>
                    <a:spcPts val="2659"/>
                  </a:lnSpc>
                </a:pPr>
              </a:p>
            </p:txBody>
          </p:sp>
        </p:grpSp>
        <p:sp>
          <p:nvSpPr>
            <p:cNvPr name="Freeform 14" id="14"/>
            <p:cNvSpPr/>
            <p:nvPr/>
          </p:nvSpPr>
          <p:spPr>
            <a:xfrm flipH="false" flipV="false" rot="0">
              <a:off x="7776960" y="0"/>
              <a:ext cx="8830081" cy="1997806"/>
            </a:xfrm>
            <a:custGeom>
              <a:avLst/>
              <a:gdLst/>
              <a:ahLst/>
              <a:cxnLst/>
              <a:rect r="r" b="b" t="t" l="l"/>
              <a:pathLst>
                <a:path h="1997806" w="8830081">
                  <a:moveTo>
                    <a:pt x="0" y="0"/>
                  </a:moveTo>
                  <a:lnTo>
                    <a:pt x="8830080" y="0"/>
                  </a:lnTo>
                  <a:lnTo>
                    <a:pt x="8830080" y="1997806"/>
                  </a:lnTo>
                  <a:lnTo>
                    <a:pt x="0" y="1997806"/>
                  </a:lnTo>
                  <a:lnTo>
                    <a:pt x="0" y="0"/>
                  </a:lnTo>
                  <a:close/>
                </a:path>
              </a:pathLst>
            </a:custGeom>
            <a:blipFill>
              <a:blip r:embed="rId4"/>
              <a:stretch>
                <a:fillRect l="0" t="0" r="0" b="0"/>
              </a:stretch>
            </a:blipFill>
          </p:spPr>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0A4C2C"/>
        </a:solidFill>
      </p:bgPr>
    </p:bg>
    <p:spTree>
      <p:nvGrpSpPr>
        <p:cNvPr id="1" name=""/>
        <p:cNvGrpSpPr/>
        <p:nvPr/>
      </p:nvGrpSpPr>
      <p:grpSpPr>
        <a:xfrm>
          <a:off x="0" y="0"/>
          <a:ext cx="0" cy="0"/>
          <a:chOff x="0" y="0"/>
          <a:chExt cx="0" cy="0"/>
        </a:xfrm>
      </p:grpSpPr>
      <p:grpSp>
        <p:nvGrpSpPr>
          <p:cNvPr name="Group 2" id="2"/>
          <p:cNvGrpSpPr/>
          <p:nvPr/>
        </p:nvGrpSpPr>
        <p:grpSpPr>
          <a:xfrm rot="0">
            <a:off x="1846038" y="3316876"/>
            <a:ext cx="1496015" cy="117676"/>
            <a:chOff x="0" y="0"/>
            <a:chExt cx="394012" cy="30993"/>
          </a:xfrm>
        </p:grpSpPr>
        <p:sp>
          <p:nvSpPr>
            <p:cNvPr name="Freeform 3" id="3"/>
            <p:cNvSpPr/>
            <p:nvPr/>
          </p:nvSpPr>
          <p:spPr>
            <a:xfrm flipH="false" flipV="false" rot="0">
              <a:off x="0" y="0"/>
              <a:ext cx="394012" cy="30993"/>
            </a:xfrm>
            <a:custGeom>
              <a:avLst/>
              <a:gdLst/>
              <a:ahLst/>
              <a:cxnLst/>
              <a:rect r="r" b="b" t="t" l="l"/>
              <a:pathLst>
                <a:path h="30993" w="394012">
                  <a:moveTo>
                    <a:pt x="0" y="0"/>
                  </a:moveTo>
                  <a:lnTo>
                    <a:pt x="394012" y="0"/>
                  </a:lnTo>
                  <a:lnTo>
                    <a:pt x="394012" y="30993"/>
                  </a:lnTo>
                  <a:lnTo>
                    <a:pt x="0" y="30993"/>
                  </a:lnTo>
                  <a:close/>
                </a:path>
              </a:pathLst>
            </a:custGeom>
            <a:solidFill>
              <a:srgbClr val="40AB35"/>
            </a:solidFill>
          </p:spPr>
        </p:sp>
        <p:sp>
          <p:nvSpPr>
            <p:cNvPr name="TextBox 4" id="4"/>
            <p:cNvSpPr txBox="true"/>
            <p:nvPr/>
          </p:nvSpPr>
          <p:spPr>
            <a:xfrm>
              <a:off x="0" y="-38100"/>
              <a:ext cx="394012" cy="69093"/>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846038" y="3970439"/>
            <a:ext cx="9848774" cy="1251336"/>
          </a:xfrm>
          <a:prstGeom prst="rect">
            <a:avLst/>
          </a:prstGeom>
        </p:spPr>
        <p:txBody>
          <a:bodyPr anchor="t" rtlCol="false" tIns="0" lIns="0" bIns="0" rIns="0">
            <a:spAutoFit/>
          </a:bodyPr>
          <a:lstStyle/>
          <a:p>
            <a:pPr algn="l">
              <a:lnSpc>
                <a:spcPts val="8452"/>
              </a:lnSpc>
            </a:pPr>
            <a:r>
              <a:rPr lang="en-US" b="true" sz="7754">
                <a:solidFill>
                  <a:srgbClr val="FFFFFF"/>
                </a:solidFill>
                <a:latin typeface="Calibri (MS) Bold"/>
                <a:ea typeface="Calibri (MS) Bold"/>
                <a:cs typeface="Calibri (MS) Bold"/>
                <a:sym typeface="Calibri (MS) Bold"/>
              </a:rPr>
              <a:t>Slajd z tytułem sekcji</a:t>
            </a:r>
          </a:p>
        </p:txBody>
      </p:sp>
      <p:sp>
        <p:nvSpPr>
          <p:cNvPr name="TextBox 6" id="6"/>
          <p:cNvSpPr txBox="true"/>
          <p:nvPr/>
        </p:nvSpPr>
        <p:spPr>
          <a:xfrm rot="0">
            <a:off x="1846038" y="5163799"/>
            <a:ext cx="6943220" cy="823394"/>
          </a:xfrm>
          <a:prstGeom prst="rect">
            <a:avLst/>
          </a:prstGeom>
        </p:spPr>
        <p:txBody>
          <a:bodyPr anchor="t" rtlCol="false" tIns="0" lIns="0" bIns="0" rIns="0">
            <a:spAutoFit/>
          </a:bodyPr>
          <a:lstStyle/>
          <a:p>
            <a:pPr algn="l">
              <a:lnSpc>
                <a:spcPts val="6066"/>
              </a:lnSpc>
              <a:spcBef>
                <a:spcPct val="0"/>
              </a:spcBef>
            </a:pPr>
            <a:r>
              <a:rPr lang="en-US" sz="4332">
                <a:solidFill>
                  <a:srgbClr val="40AB35"/>
                </a:solidFill>
                <a:latin typeface="Calibri (MS)"/>
                <a:ea typeface="Calibri (MS)"/>
                <a:cs typeface="Calibri (MS)"/>
                <a:sym typeface="Calibri (MS)"/>
              </a:rPr>
              <a:t>Podtytuł sekcji</a:t>
            </a:r>
          </a:p>
        </p:txBody>
      </p:sp>
      <p:sp>
        <p:nvSpPr>
          <p:cNvPr name="Freeform 7" id="7"/>
          <p:cNvSpPr/>
          <p:nvPr/>
        </p:nvSpPr>
        <p:spPr>
          <a:xfrm flipH="false" flipV="false" rot="0">
            <a:off x="16384905" y="-1231834"/>
            <a:ext cx="1903095" cy="10287000"/>
          </a:xfrm>
          <a:custGeom>
            <a:avLst/>
            <a:gdLst/>
            <a:ahLst/>
            <a:cxnLst/>
            <a:rect r="r" b="b" t="t" l="l"/>
            <a:pathLst>
              <a:path h="10287000" w="1903095">
                <a:moveTo>
                  <a:pt x="0" y="0"/>
                </a:moveTo>
                <a:lnTo>
                  <a:pt x="1903095" y="0"/>
                </a:lnTo>
                <a:lnTo>
                  <a:pt x="1903095" y="10287000"/>
                </a:lnTo>
                <a:lnTo>
                  <a:pt x="0" y="10287000"/>
                </a:lnTo>
                <a:lnTo>
                  <a:pt x="0" y="0"/>
                </a:lnTo>
                <a:close/>
              </a:path>
            </a:pathLst>
          </a:custGeom>
          <a:blipFill>
            <a:blip r:embed="rId2"/>
            <a:stretch>
              <a:fillRect l="0" t="0" r="0" b="0"/>
            </a:stretch>
          </a:blipFill>
        </p:spPr>
      </p:sp>
      <p:grpSp>
        <p:nvGrpSpPr>
          <p:cNvPr name="Group 8" id="8"/>
          <p:cNvGrpSpPr/>
          <p:nvPr/>
        </p:nvGrpSpPr>
        <p:grpSpPr>
          <a:xfrm rot="0">
            <a:off x="0" y="8814718"/>
            <a:ext cx="18288000" cy="1498354"/>
            <a:chOff x="0" y="0"/>
            <a:chExt cx="24384000" cy="1997806"/>
          </a:xfrm>
        </p:grpSpPr>
        <p:grpSp>
          <p:nvGrpSpPr>
            <p:cNvPr name="Group 9" id="9"/>
            <p:cNvGrpSpPr/>
            <p:nvPr/>
          </p:nvGrpSpPr>
          <p:grpSpPr>
            <a:xfrm rot="0">
              <a:off x="0" y="0"/>
              <a:ext cx="24384000" cy="1963043"/>
              <a:chOff x="0" y="0"/>
              <a:chExt cx="4816593" cy="387762"/>
            </a:xfrm>
          </p:grpSpPr>
          <p:sp>
            <p:nvSpPr>
              <p:cNvPr name="Freeform 10" id="10"/>
              <p:cNvSpPr/>
              <p:nvPr/>
            </p:nvSpPr>
            <p:spPr>
              <a:xfrm flipH="false" flipV="false" rot="0">
                <a:off x="0" y="0"/>
                <a:ext cx="4816592" cy="387762"/>
              </a:xfrm>
              <a:custGeom>
                <a:avLst/>
                <a:gdLst/>
                <a:ahLst/>
                <a:cxnLst/>
                <a:rect r="r" b="b" t="t" l="l"/>
                <a:pathLst>
                  <a:path h="387762" w="4816592">
                    <a:moveTo>
                      <a:pt x="0" y="0"/>
                    </a:moveTo>
                    <a:lnTo>
                      <a:pt x="4816592" y="0"/>
                    </a:lnTo>
                    <a:lnTo>
                      <a:pt x="4816592" y="387762"/>
                    </a:lnTo>
                    <a:lnTo>
                      <a:pt x="0" y="387762"/>
                    </a:lnTo>
                    <a:close/>
                  </a:path>
                </a:pathLst>
              </a:custGeom>
              <a:solidFill>
                <a:srgbClr val="FFFFFF"/>
              </a:solidFill>
            </p:spPr>
          </p:sp>
          <p:sp>
            <p:nvSpPr>
              <p:cNvPr name="TextBox 11" id="11"/>
              <p:cNvSpPr txBox="true"/>
              <p:nvPr/>
            </p:nvSpPr>
            <p:spPr>
              <a:xfrm>
                <a:off x="0" y="-38100"/>
                <a:ext cx="4816593" cy="425862"/>
              </a:xfrm>
              <a:prstGeom prst="rect">
                <a:avLst/>
              </a:prstGeom>
            </p:spPr>
            <p:txBody>
              <a:bodyPr anchor="ctr" rtlCol="false" tIns="50800" lIns="50800" bIns="50800" rIns="50800"/>
              <a:lstStyle/>
              <a:p>
                <a:pPr algn="ctr">
                  <a:lnSpc>
                    <a:spcPts val="2659"/>
                  </a:lnSpc>
                </a:pPr>
              </a:p>
            </p:txBody>
          </p:sp>
        </p:grpSp>
        <p:sp>
          <p:nvSpPr>
            <p:cNvPr name="Freeform 12" id="12"/>
            <p:cNvSpPr/>
            <p:nvPr/>
          </p:nvSpPr>
          <p:spPr>
            <a:xfrm flipH="false" flipV="false" rot="0">
              <a:off x="7776960" y="0"/>
              <a:ext cx="8830081" cy="1997806"/>
            </a:xfrm>
            <a:custGeom>
              <a:avLst/>
              <a:gdLst/>
              <a:ahLst/>
              <a:cxnLst/>
              <a:rect r="r" b="b" t="t" l="l"/>
              <a:pathLst>
                <a:path h="1997806" w="8830081">
                  <a:moveTo>
                    <a:pt x="0" y="0"/>
                  </a:moveTo>
                  <a:lnTo>
                    <a:pt x="8830080" y="0"/>
                  </a:lnTo>
                  <a:lnTo>
                    <a:pt x="8830080" y="1997806"/>
                  </a:lnTo>
                  <a:lnTo>
                    <a:pt x="0" y="1997806"/>
                  </a:lnTo>
                  <a:lnTo>
                    <a:pt x="0" y="0"/>
                  </a:lnTo>
                  <a:close/>
                </a:path>
              </a:pathLst>
            </a:custGeom>
            <a:blipFill>
              <a:blip r:embed="rId3"/>
              <a:stretch>
                <a:fillRect l="0" t="0" r="0" b="0"/>
              </a:stretch>
            </a:blipFill>
          </p:spPr>
        </p:sp>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0A4C2C"/>
        </a:solidFill>
      </p:bgPr>
    </p:bg>
    <p:spTree>
      <p:nvGrpSpPr>
        <p:cNvPr id="1" name=""/>
        <p:cNvGrpSpPr/>
        <p:nvPr/>
      </p:nvGrpSpPr>
      <p:grpSpPr>
        <a:xfrm>
          <a:off x="0" y="0"/>
          <a:ext cx="0" cy="0"/>
          <a:chOff x="0" y="0"/>
          <a:chExt cx="0" cy="0"/>
        </a:xfrm>
      </p:grpSpPr>
      <p:grpSp>
        <p:nvGrpSpPr>
          <p:cNvPr name="Group 2" id="2"/>
          <p:cNvGrpSpPr/>
          <p:nvPr/>
        </p:nvGrpSpPr>
        <p:grpSpPr>
          <a:xfrm rot="0">
            <a:off x="1846038" y="2319353"/>
            <a:ext cx="1496015" cy="117676"/>
            <a:chOff x="0" y="0"/>
            <a:chExt cx="394012" cy="30993"/>
          </a:xfrm>
        </p:grpSpPr>
        <p:sp>
          <p:nvSpPr>
            <p:cNvPr name="Freeform 3" id="3"/>
            <p:cNvSpPr/>
            <p:nvPr/>
          </p:nvSpPr>
          <p:spPr>
            <a:xfrm flipH="false" flipV="false" rot="0">
              <a:off x="0" y="0"/>
              <a:ext cx="394012" cy="30993"/>
            </a:xfrm>
            <a:custGeom>
              <a:avLst/>
              <a:gdLst/>
              <a:ahLst/>
              <a:cxnLst/>
              <a:rect r="r" b="b" t="t" l="l"/>
              <a:pathLst>
                <a:path h="30993" w="394012">
                  <a:moveTo>
                    <a:pt x="0" y="0"/>
                  </a:moveTo>
                  <a:lnTo>
                    <a:pt x="394012" y="0"/>
                  </a:lnTo>
                  <a:lnTo>
                    <a:pt x="394012" y="30993"/>
                  </a:lnTo>
                  <a:lnTo>
                    <a:pt x="0" y="30993"/>
                  </a:lnTo>
                  <a:close/>
                </a:path>
              </a:pathLst>
            </a:custGeom>
            <a:solidFill>
              <a:srgbClr val="40AB35"/>
            </a:solidFill>
          </p:spPr>
        </p:sp>
        <p:sp>
          <p:nvSpPr>
            <p:cNvPr name="TextBox 4" id="4"/>
            <p:cNvSpPr txBox="true"/>
            <p:nvPr/>
          </p:nvSpPr>
          <p:spPr>
            <a:xfrm>
              <a:off x="0" y="-38100"/>
              <a:ext cx="394012" cy="69093"/>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846038" y="1164082"/>
            <a:ext cx="8290756" cy="865176"/>
          </a:xfrm>
          <a:prstGeom prst="rect">
            <a:avLst/>
          </a:prstGeom>
        </p:spPr>
        <p:txBody>
          <a:bodyPr anchor="t" rtlCol="false" tIns="0" lIns="0" bIns="0" rIns="0">
            <a:spAutoFit/>
          </a:bodyPr>
          <a:lstStyle/>
          <a:p>
            <a:pPr algn="l">
              <a:lnSpc>
                <a:spcPts val="5820"/>
              </a:lnSpc>
            </a:pPr>
            <a:r>
              <a:rPr lang="en-US" b="true" sz="5340">
                <a:solidFill>
                  <a:srgbClr val="FFFFFF"/>
                </a:solidFill>
                <a:latin typeface="Calibri (MS) Bold"/>
                <a:ea typeface="Calibri (MS) Bold"/>
                <a:cs typeface="Calibri (MS) Bold"/>
                <a:sym typeface="Calibri (MS) Bold"/>
              </a:rPr>
              <a:t>Miejsce na nagłówek</a:t>
            </a:r>
          </a:p>
        </p:txBody>
      </p:sp>
      <p:sp>
        <p:nvSpPr>
          <p:cNvPr name="TextBox 6" id="6"/>
          <p:cNvSpPr txBox="true"/>
          <p:nvPr/>
        </p:nvSpPr>
        <p:spPr>
          <a:xfrm rot="0">
            <a:off x="1846038" y="2938296"/>
            <a:ext cx="11884520" cy="2661107"/>
          </a:xfrm>
          <a:prstGeom prst="rect">
            <a:avLst/>
          </a:prstGeom>
        </p:spPr>
        <p:txBody>
          <a:bodyPr anchor="t" rtlCol="false" tIns="0" lIns="0" bIns="0" rIns="0">
            <a:spAutoFit/>
          </a:bodyPr>
          <a:lstStyle/>
          <a:p>
            <a:pPr algn="l">
              <a:lnSpc>
                <a:spcPts val="3474"/>
              </a:lnSpc>
              <a:spcBef>
                <a:spcPct val="0"/>
              </a:spcBef>
            </a:pPr>
            <a:r>
              <a:rPr lang="en-US" sz="2482">
                <a:solidFill>
                  <a:srgbClr val="FFFFFF"/>
                </a:solidFill>
                <a:latin typeface="Calibri (MS)"/>
                <a:ea typeface="Calibri (MS)"/>
                <a:cs typeface="Calibri (MS)"/>
                <a:sym typeface="Calibri (MS)"/>
              </a:rPr>
              <a:t>Lor</a:t>
            </a:r>
            <a:r>
              <a:rPr lang="en-US" sz="2482">
                <a:solidFill>
                  <a:srgbClr val="FFFFFF"/>
                </a:solidFill>
                <a:latin typeface="Calibri (MS)"/>
                <a:ea typeface="Calibri (MS)"/>
                <a:cs typeface="Calibri (MS)"/>
                <a:sym typeface="Calibri (MS)"/>
              </a:rPr>
              <a:t>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p>
        </p:txBody>
      </p:sp>
      <p:sp>
        <p:nvSpPr>
          <p:cNvPr name="Freeform 7" id="7"/>
          <p:cNvSpPr/>
          <p:nvPr/>
        </p:nvSpPr>
        <p:spPr>
          <a:xfrm flipH="false" flipV="false" rot="0">
            <a:off x="16384905" y="-1231834"/>
            <a:ext cx="1903095" cy="10287000"/>
          </a:xfrm>
          <a:custGeom>
            <a:avLst/>
            <a:gdLst/>
            <a:ahLst/>
            <a:cxnLst/>
            <a:rect r="r" b="b" t="t" l="l"/>
            <a:pathLst>
              <a:path h="10287000" w="1903095">
                <a:moveTo>
                  <a:pt x="0" y="0"/>
                </a:moveTo>
                <a:lnTo>
                  <a:pt x="1903095" y="0"/>
                </a:lnTo>
                <a:lnTo>
                  <a:pt x="1903095" y="10287000"/>
                </a:lnTo>
                <a:lnTo>
                  <a:pt x="0" y="10287000"/>
                </a:lnTo>
                <a:lnTo>
                  <a:pt x="0" y="0"/>
                </a:lnTo>
                <a:close/>
              </a:path>
            </a:pathLst>
          </a:custGeom>
          <a:blipFill>
            <a:blip r:embed="rId2"/>
            <a:stretch>
              <a:fillRect l="0" t="0" r="0" b="0"/>
            </a:stretch>
          </a:blipFill>
        </p:spPr>
      </p:sp>
      <p:grpSp>
        <p:nvGrpSpPr>
          <p:cNvPr name="Group 8" id="8"/>
          <p:cNvGrpSpPr/>
          <p:nvPr/>
        </p:nvGrpSpPr>
        <p:grpSpPr>
          <a:xfrm rot="0">
            <a:off x="0" y="8814718"/>
            <a:ext cx="18288000" cy="1598624"/>
            <a:chOff x="0" y="0"/>
            <a:chExt cx="24384000" cy="2131499"/>
          </a:xfrm>
        </p:grpSpPr>
        <p:grpSp>
          <p:nvGrpSpPr>
            <p:cNvPr name="Group 9" id="9"/>
            <p:cNvGrpSpPr/>
            <p:nvPr/>
          </p:nvGrpSpPr>
          <p:grpSpPr>
            <a:xfrm rot="0">
              <a:off x="0" y="0"/>
              <a:ext cx="24384000" cy="2131499"/>
              <a:chOff x="0" y="0"/>
              <a:chExt cx="4816593" cy="421037"/>
            </a:xfrm>
          </p:grpSpPr>
          <p:sp>
            <p:nvSpPr>
              <p:cNvPr name="Freeform 10" id="10"/>
              <p:cNvSpPr/>
              <p:nvPr/>
            </p:nvSpPr>
            <p:spPr>
              <a:xfrm flipH="false" flipV="false" rot="0">
                <a:off x="0" y="0"/>
                <a:ext cx="4816592" cy="421037"/>
              </a:xfrm>
              <a:custGeom>
                <a:avLst/>
                <a:gdLst/>
                <a:ahLst/>
                <a:cxnLst/>
                <a:rect r="r" b="b" t="t" l="l"/>
                <a:pathLst>
                  <a:path h="421037" w="4816592">
                    <a:moveTo>
                      <a:pt x="0" y="0"/>
                    </a:moveTo>
                    <a:lnTo>
                      <a:pt x="4816592" y="0"/>
                    </a:lnTo>
                    <a:lnTo>
                      <a:pt x="4816592" y="421037"/>
                    </a:lnTo>
                    <a:lnTo>
                      <a:pt x="0" y="421037"/>
                    </a:lnTo>
                    <a:close/>
                  </a:path>
                </a:pathLst>
              </a:custGeom>
              <a:solidFill>
                <a:srgbClr val="FFFFFF"/>
              </a:solidFill>
            </p:spPr>
          </p:sp>
          <p:sp>
            <p:nvSpPr>
              <p:cNvPr name="TextBox 11" id="11"/>
              <p:cNvSpPr txBox="true"/>
              <p:nvPr/>
            </p:nvSpPr>
            <p:spPr>
              <a:xfrm>
                <a:off x="0" y="-38100"/>
                <a:ext cx="4816593" cy="459137"/>
              </a:xfrm>
              <a:prstGeom prst="rect">
                <a:avLst/>
              </a:prstGeom>
            </p:spPr>
            <p:txBody>
              <a:bodyPr anchor="ctr" rtlCol="false" tIns="50800" lIns="50800" bIns="50800" rIns="50800"/>
              <a:lstStyle/>
              <a:p>
                <a:pPr algn="ctr">
                  <a:lnSpc>
                    <a:spcPts val="2659"/>
                  </a:lnSpc>
                </a:pPr>
              </a:p>
            </p:txBody>
          </p:sp>
        </p:grpSp>
        <p:sp>
          <p:nvSpPr>
            <p:cNvPr name="Freeform 12" id="12"/>
            <p:cNvSpPr/>
            <p:nvPr/>
          </p:nvSpPr>
          <p:spPr>
            <a:xfrm flipH="false" flipV="false" rot="0">
              <a:off x="7776960" y="0"/>
              <a:ext cx="8830081" cy="1997806"/>
            </a:xfrm>
            <a:custGeom>
              <a:avLst/>
              <a:gdLst/>
              <a:ahLst/>
              <a:cxnLst/>
              <a:rect r="r" b="b" t="t" l="l"/>
              <a:pathLst>
                <a:path h="1997806" w="8830081">
                  <a:moveTo>
                    <a:pt x="0" y="0"/>
                  </a:moveTo>
                  <a:lnTo>
                    <a:pt x="8830080" y="0"/>
                  </a:lnTo>
                  <a:lnTo>
                    <a:pt x="8830080" y="1997806"/>
                  </a:lnTo>
                  <a:lnTo>
                    <a:pt x="0" y="1997806"/>
                  </a:lnTo>
                  <a:lnTo>
                    <a:pt x="0" y="0"/>
                  </a:lnTo>
                  <a:close/>
                </a:path>
              </a:pathLst>
            </a:custGeom>
            <a:blipFill>
              <a:blip r:embed="rId3"/>
              <a:stretch>
                <a:fillRect l="0" t="0" r="0" b="0"/>
              </a:stretch>
            </a:blipFill>
          </p:spPr>
        </p:sp>
      </p:gr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0A4C2C"/>
        </a:solidFill>
      </p:bgPr>
    </p:bg>
    <p:spTree>
      <p:nvGrpSpPr>
        <p:cNvPr id="1" name=""/>
        <p:cNvGrpSpPr/>
        <p:nvPr/>
      </p:nvGrpSpPr>
      <p:grpSpPr>
        <a:xfrm>
          <a:off x="0" y="0"/>
          <a:ext cx="0" cy="0"/>
          <a:chOff x="0" y="0"/>
          <a:chExt cx="0" cy="0"/>
        </a:xfrm>
      </p:grpSpPr>
      <p:grpSp>
        <p:nvGrpSpPr>
          <p:cNvPr name="Group 2" id="2"/>
          <p:cNvGrpSpPr/>
          <p:nvPr/>
        </p:nvGrpSpPr>
        <p:grpSpPr>
          <a:xfrm rot="0">
            <a:off x="1846038" y="2319353"/>
            <a:ext cx="1496015" cy="117676"/>
            <a:chOff x="0" y="0"/>
            <a:chExt cx="394012" cy="30993"/>
          </a:xfrm>
        </p:grpSpPr>
        <p:sp>
          <p:nvSpPr>
            <p:cNvPr name="Freeform 3" id="3"/>
            <p:cNvSpPr/>
            <p:nvPr/>
          </p:nvSpPr>
          <p:spPr>
            <a:xfrm flipH="false" flipV="false" rot="0">
              <a:off x="0" y="0"/>
              <a:ext cx="394012" cy="30993"/>
            </a:xfrm>
            <a:custGeom>
              <a:avLst/>
              <a:gdLst/>
              <a:ahLst/>
              <a:cxnLst/>
              <a:rect r="r" b="b" t="t" l="l"/>
              <a:pathLst>
                <a:path h="30993" w="394012">
                  <a:moveTo>
                    <a:pt x="0" y="0"/>
                  </a:moveTo>
                  <a:lnTo>
                    <a:pt x="394012" y="0"/>
                  </a:lnTo>
                  <a:lnTo>
                    <a:pt x="394012" y="30993"/>
                  </a:lnTo>
                  <a:lnTo>
                    <a:pt x="0" y="30993"/>
                  </a:lnTo>
                  <a:close/>
                </a:path>
              </a:pathLst>
            </a:custGeom>
            <a:solidFill>
              <a:srgbClr val="40AB35"/>
            </a:solidFill>
          </p:spPr>
        </p:sp>
        <p:sp>
          <p:nvSpPr>
            <p:cNvPr name="TextBox 4" id="4"/>
            <p:cNvSpPr txBox="true"/>
            <p:nvPr/>
          </p:nvSpPr>
          <p:spPr>
            <a:xfrm>
              <a:off x="0" y="-38100"/>
              <a:ext cx="394012" cy="69093"/>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846038" y="1164082"/>
            <a:ext cx="8290756" cy="865176"/>
          </a:xfrm>
          <a:prstGeom prst="rect">
            <a:avLst/>
          </a:prstGeom>
        </p:spPr>
        <p:txBody>
          <a:bodyPr anchor="t" rtlCol="false" tIns="0" lIns="0" bIns="0" rIns="0">
            <a:spAutoFit/>
          </a:bodyPr>
          <a:lstStyle/>
          <a:p>
            <a:pPr algn="l">
              <a:lnSpc>
                <a:spcPts val="5820"/>
              </a:lnSpc>
            </a:pPr>
            <a:r>
              <a:rPr lang="en-US" b="true" sz="5340">
                <a:solidFill>
                  <a:srgbClr val="FFFFFF"/>
                </a:solidFill>
                <a:latin typeface="Calibri (MS) Bold"/>
                <a:ea typeface="Calibri (MS) Bold"/>
                <a:cs typeface="Calibri (MS) Bold"/>
                <a:sym typeface="Calibri (MS) Bold"/>
              </a:rPr>
              <a:t>Miejsce na nagłówek</a:t>
            </a:r>
          </a:p>
        </p:txBody>
      </p:sp>
      <p:sp>
        <p:nvSpPr>
          <p:cNvPr name="TextBox 6" id="6"/>
          <p:cNvSpPr txBox="true"/>
          <p:nvPr/>
        </p:nvSpPr>
        <p:spPr>
          <a:xfrm rot="0">
            <a:off x="1846038" y="2938296"/>
            <a:ext cx="6017821" cy="4851857"/>
          </a:xfrm>
          <a:prstGeom prst="rect">
            <a:avLst/>
          </a:prstGeom>
        </p:spPr>
        <p:txBody>
          <a:bodyPr anchor="t" rtlCol="false" tIns="0" lIns="0" bIns="0" rIns="0">
            <a:spAutoFit/>
          </a:bodyPr>
          <a:lstStyle/>
          <a:p>
            <a:pPr algn="l">
              <a:lnSpc>
                <a:spcPts val="3474"/>
              </a:lnSpc>
              <a:spcBef>
                <a:spcPct val="0"/>
              </a:spcBef>
            </a:pPr>
            <a:r>
              <a:rPr lang="en-US" sz="2482">
                <a:solidFill>
                  <a:srgbClr val="FFFFFF"/>
                </a:solidFill>
                <a:latin typeface="Calibri (MS)"/>
                <a:ea typeface="Calibri (MS)"/>
                <a:cs typeface="Calibri (MS)"/>
                <a:sym typeface="Calibri (MS)"/>
              </a:rPr>
              <a:t>Lor</a:t>
            </a:r>
            <a:r>
              <a:rPr lang="en-US" sz="2482">
                <a:solidFill>
                  <a:srgbClr val="FFFFFF"/>
                </a:solidFill>
                <a:latin typeface="Calibri (MS)"/>
                <a:ea typeface="Calibri (MS)"/>
                <a:cs typeface="Calibri (MS)"/>
                <a:sym typeface="Calibri (MS)"/>
              </a:rPr>
              <a:t>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p>
          <a:p>
            <a:pPr algn="l">
              <a:lnSpc>
                <a:spcPts val="3474"/>
              </a:lnSpc>
              <a:spcBef>
                <a:spcPct val="0"/>
              </a:spcBef>
            </a:pPr>
          </a:p>
        </p:txBody>
      </p:sp>
      <p:sp>
        <p:nvSpPr>
          <p:cNvPr name="TextBox 7" id="7"/>
          <p:cNvSpPr txBox="true"/>
          <p:nvPr/>
        </p:nvSpPr>
        <p:spPr>
          <a:xfrm rot="0">
            <a:off x="8906728" y="2938296"/>
            <a:ext cx="6017821" cy="4851857"/>
          </a:xfrm>
          <a:prstGeom prst="rect">
            <a:avLst/>
          </a:prstGeom>
        </p:spPr>
        <p:txBody>
          <a:bodyPr anchor="t" rtlCol="false" tIns="0" lIns="0" bIns="0" rIns="0">
            <a:spAutoFit/>
          </a:bodyPr>
          <a:lstStyle/>
          <a:p>
            <a:pPr algn="l">
              <a:lnSpc>
                <a:spcPts val="3474"/>
              </a:lnSpc>
              <a:spcBef>
                <a:spcPct val="0"/>
              </a:spcBef>
            </a:pPr>
            <a:r>
              <a:rPr lang="en-US" sz="2482">
                <a:solidFill>
                  <a:srgbClr val="FFFFFF"/>
                </a:solidFill>
                <a:latin typeface="Calibri (MS)"/>
                <a:ea typeface="Calibri (MS)"/>
                <a:cs typeface="Calibri (MS)"/>
                <a:sym typeface="Calibri (MS)"/>
              </a:rPr>
              <a:t>Lor</a:t>
            </a:r>
            <a:r>
              <a:rPr lang="en-US" sz="2482">
                <a:solidFill>
                  <a:srgbClr val="FFFFFF"/>
                </a:solidFill>
                <a:latin typeface="Calibri (MS)"/>
                <a:ea typeface="Calibri (MS)"/>
                <a:cs typeface="Calibri (MS)"/>
                <a:sym typeface="Calibri (MS)"/>
              </a:rPr>
              <a:t>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p>
          <a:p>
            <a:pPr algn="l">
              <a:lnSpc>
                <a:spcPts val="3474"/>
              </a:lnSpc>
              <a:spcBef>
                <a:spcPct val="0"/>
              </a:spcBef>
            </a:pPr>
          </a:p>
        </p:txBody>
      </p:sp>
      <p:sp>
        <p:nvSpPr>
          <p:cNvPr name="Freeform 8" id="8"/>
          <p:cNvSpPr/>
          <p:nvPr/>
        </p:nvSpPr>
        <p:spPr>
          <a:xfrm flipH="false" flipV="false" rot="0">
            <a:off x="16384905" y="-1231834"/>
            <a:ext cx="1903095" cy="10287000"/>
          </a:xfrm>
          <a:custGeom>
            <a:avLst/>
            <a:gdLst/>
            <a:ahLst/>
            <a:cxnLst/>
            <a:rect r="r" b="b" t="t" l="l"/>
            <a:pathLst>
              <a:path h="10287000" w="1903095">
                <a:moveTo>
                  <a:pt x="0" y="0"/>
                </a:moveTo>
                <a:lnTo>
                  <a:pt x="1903095" y="0"/>
                </a:lnTo>
                <a:lnTo>
                  <a:pt x="1903095" y="10287000"/>
                </a:lnTo>
                <a:lnTo>
                  <a:pt x="0" y="10287000"/>
                </a:lnTo>
                <a:lnTo>
                  <a:pt x="0" y="0"/>
                </a:lnTo>
                <a:close/>
              </a:path>
            </a:pathLst>
          </a:custGeom>
          <a:blipFill>
            <a:blip r:embed="rId2"/>
            <a:stretch>
              <a:fillRect l="0" t="0" r="0" b="0"/>
            </a:stretch>
          </a:blipFill>
        </p:spPr>
      </p:sp>
      <p:grpSp>
        <p:nvGrpSpPr>
          <p:cNvPr name="Group 9" id="9"/>
          <p:cNvGrpSpPr/>
          <p:nvPr/>
        </p:nvGrpSpPr>
        <p:grpSpPr>
          <a:xfrm rot="0">
            <a:off x="0" y="8814718"/>
            <a:ext cx="18288000" cy="1598624"/>
            <a:chOff x="0" y="0"/>
            <a:chExt cx="24384000" cy="2131499"/>
          </a:xfrm>
        </p:grpSpPr>
        <p:grpSp>
          <p:nvGrpSpPr>
            <p:cNvPr name="Group 10" id="10"/>
            <p:cNvGrpSpPr/>
            <p:nvPr/>
          </p:nvGrpSpPr>
          <p:grpSpPr>
            <a:xfrm rot="0">
              <a:off x="0" y="0"/>
              <a:ext cx="24384000" cy="2131499"/>
              <a:chOff x="0" y="0"/>
              <a:chExt cx="4816593" cy="421037"/>
            </a:xfrm>
          </p:grpSpPr>
          <p:sp>
            <p:nvSpPr>
              <p:cNvPr name="Freeform 11" id="11"/>
              <p:cNvSpPr/>
              <p:nvPr/>
            </p:nvSpPr>
            <p:spPr>
              <a:xfrm flipH="false" flipV="false" rot="0">
                <a:off x="0" y="0"/>
                <a:ext cx="4816592" cy="421037"/>
              </a:xfrm>
              <a:custGeom>
                <a:avLst/>
                <a:gdLst/>
                <a:ahLst/>
                <a:cxnLst/>
                <a:rect r="r" b="b" t="t" l="l"/>
                <a:pathLst>
                  <a:path h="421037" w="4816592">
                    <a:moveTo>
                      <a:pt x="0" y="0"/>
                    </a:moveTo>
                    <a:lnTo>
                      <a:pt x="4816592" y="0"/>
                    </a:lnTo>
                    <a:lnTo>
                      <a:pt x="4816592" y="421037"/>
                    </a:lnTo>
                    <a:lnTo>
                      <a:pt x="0" y="421037"/>
                    </a:lnTo>
                    <a:close/>
                  </a:path>
                </a:pathLst>
              </a:custGeom>
              <a:solidFill>
                <a:srgbClr val="FFFFFF"/>
              </a:solidFill>
            </p:spPr>
          </p:sp>
          <p:sp>
            <p:nvSpPr>
              <p:cNvPr name="TextBox 12" id="12"/>
              <p:cNvSpPr txBox="true"/>
              <p:nvPr/>
            </p:nvSpPr>
            <p:spPr>
              <a:xfrm>
                <a:off x="0" y="-38100"/>
                <a:ext cx="4816593" cy="459137"/>
              </a:xfrm>
              <a:prstGeom prst="rect">
                <a:avLst/>
              </a:prstGeom>
            </p:spPr>
            <p:txBody>
              <a:bodyPr anchor="ctr" rtlCol="false" tIns="50800" lIns="50800" bIns="50800" rIns="50800"/>
              <a:lstStyle/>
              <a:p>
                <a:pPr algn="ctr">
                  <a:lnSpc>
                    <a:spcPts val="2659"/>
                  </a:lnSpc>
                </a:pPr>
              </a:p>
            </p:txBody>
          </p:sp>
        </p:grpSp>
        <p:sp>
          <p:nvSpPr>
            <p:cNvPr name="Freeform 13" id="13"/>
            <p:cNvSpPr/>
            <p:nvPr/>
          </p:nvSpPr>
          <p:spPr>
            <a:xfrm flipH="false" flipV="false" rot="0">
              <a:off x="7776960" y="0"/>
              <a:ext cx="8830081" cy="1997806"/>
            </a:xfrm>
            <a:custGeom>
              <a:avLst/>
              <a:gdLst/>
              <a:ahLst/>
              <a:cxnLst/>
              <a:rect r="r" b="b" t="t" l="l"/>
              <a:pathLst>
                <a:path h="1997806" w="8830081">
                  <a:moveTo>
                    <a:pt x="0" y="0"/>
                  </a:moveTo>
                  <a:lnTo>
                    <a:pt x="8830080" y="0"/>
                  </a:lnTo>
                  <a:lnTo>
                    <a:pt x="8830080" y="1997806"/>
                  </a:lnTo>
                  <a:lnTo>
                    <a:pt x="0" y="1997806"/>
                  </a:lnTo>
                  <a:lnTo>
                    <a:pt x="0" y="0"/>
                  </a:lnTo>
                  <a:close/>
                </a:path>
              </a:pathLst>
            </a:custGeom>
            <a:blipFill>
              <a:blip r:embed="rId3"/>
              <a:stretch>
                <a:fillRect l="0" t="0" r="0" b="0"/>
              </a:stretch>
            </a:blipFill>
          </p:spPr>
        </p:sp>
      </p:gr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0A4C2C"/>
        </a:solidFill>
      </p:bgPr>
    </p:bg>
    <p:spTree>
      <p:nvGrpSpPr>
        <p:cNvPr id="1" name=""/>
        <p:cNvGrpSpPr/>
        <p:nvPr/>
      </p:nvGrpSpPr>
      <p:grpSpPr>
        <a:xfrm>
          <a:off x="0" y="0"/>
          <a:ext cx="0" cy="0"/>
          <a:chOff x="0" y="0"/>
          <a:chExt cx="0" cy="0"/>
        </a:xfrm>
      </p:grpSpPr>
      <p:grpSp>
        <p:nvGrpSpPr>
          <p:cNvPr name="Group 2" id="2"/>
          <p:cNvGrpSpPr/>
          <p:nvPr/>
        </p:nvGrpSpPr>
        <p:grpSpPr>
          <a:xfrm rot="0">
            <a:off x="1846038" y="2319353"/>
            <a:ext cx="1496015" cy="117676"/>
            <a:chOff x="0" y="0"/>
            <a:chExt cx="394012" cy="30993"/>
          </a:xfrm>
        </p:grpSpPr>
        <p:sp>
          <p:nvSpPr>
            <p:cNvPr name="Freeform 3" id="3"/>
            <p:cNvSpPr/>
            <p:nvPr/>
          </p:nvSpPr>
          <p:spPr>
            <a:xfrm flipH="false" flipV="false" rot="0">
              <a:off x="0" y="0"/>
              <a:ext cx="394012" cy="30993"/>
            </a:xfrm>
            <a:custGeom>
              <a:avLst/>
              <a:gdLst/>
              <a:ahLst/>
              <a:cxnLst/>
              <a:rect r="r" b="b" t="t" l="l"/>
              <a:pathLst>
                <a:path h="30993" w="394012">
                  <a:moveTo>
                    <a:pt x="0" y="0"/>
                  </a:moveTo>
                  <a:lnTo>
                    <a:pt x="394012" y="0"/>
                  </a:lnTo>
                  <a:lnTo>
                    <a:pt x="394012" y="30993"/>
                  </a:lnTo>
                  <a:lnTo>
                    <a:pt x="0" y="30993"/>
                  </a:lnTo>
                  <a:close/>
                </a:path>
              </a:pathLst>
            </a:custGeom>
            <a:solidFill>
              <a:srgbClr val="40AB35"/>
            </a:solidFill>
          </p:spPr>
        </p:sp>
        <p:sp>
          <p:nvSpPr>
            <p:cNvPr name="TextBox 4" id="4"/>
            <p:cNvSpPr txBox="true"/>
            <p:nvPr/>
          </p:nvSpPr>
          <p:spPr>
            <a:xfrm>
              <a:off x="0" y="-38100"/>
              <a:ext cx="394012" cy="69093"/>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846038" y="1164082"/>
            <a:ext cx="8290756" cy="865176"/>
          </a:xfrm>
          <a:prstGeom prst="rect">
            <a:avLst/>
          </a:prstGeom>
        </p:spPr>
        <p:txBody>
          <a:bodyPr anchor="t" rtlCol="false" tIns="0" lIns="0" bIns="0" rIns="0">
            <a:spAutoFit/>
          </a:bodyPr>
          <a:lstStyle/>
          <a:p>
            <a:pPr algn="l">
              <a:lnSpc>
                <a:spcPts val="5820"/>
              </a:lnSpc>
            </a:pPr>
            <a:r>
              <a:rPr lang="en-US" b="true" sz="5340">
                <a:solidFill>
                  <a:srgbClr val="FFFFFF"/>
                </a:solidFill>
                <a:latin typeface="Calibri (MS) Bold"/>
                <a:ea typeface="Calibri (MS) Bold"/>
                <a:cs typeface="Calibri (MS) Bold"/>
                <a:sym typeface="Calibri (MS) Bold"/>
              </a:rPr>
              <a:t>Miejsce na nagłówek</a:t>
            </a:r>
          </a:p>
        </p:txBody>
      </p:sp>
      <p:sp>
        <p:nvSpPr>
          <p:cNvPr name="TextBox 6" id="6"/>
          <p:cNvSpPr txBox="true"/>
          <p:nvPr/>
        </p:nvSpPr>
        <p:spPr>
          <a:xfrm rot="0">
            <a:off x="1846038" y="3012490"/>
            <a:ext cx="3678467" cy="615622"/>
          </a:xfrm>
          <a:prstGeom prst="rect">
            <a:avLst/>
          </a:prstGeom>
        </p:spPr>
        <p:txBody>
          <a:bodyPr anchor="t" rtlCol="false" tIns="0" lIns="0" bIns="0" rIns="0">
            <a:spAutoFit/>
          </a:bodyPr>
          <a:lstStyle/>
          <a:p>
            <a:pPr algn="l">
              <a:lnSpc>
                <a:spcPts val="4185"/>
              </a:lnSpc>
            </a:pPr>
            <a:r>
              <a:rPr lang="en-US" b="true" sz="3840">
                <a:solidFill>
                  <a:srgbClr val="FFFFFF"/>
                </a:solidFill>
                <a:latin typeface="Calibri (MS) Bold"/>
                <a:ea typeface="Calibri (MS) Bold"/>
                <a:cs typeface="Calibri (MS) Bold"/>
                <a:sym typeface="Calibri (MS) Bold"/>
              </a:rPr>
              <a:t>Miejsce na tytuł</a:t>
            </a:r>
          </a:p>
        </p:txBody>
      </p:sp>
      <p:sp>
        <p:nvSpPr>
          <p:cNvPr name="TextBox 7" id="7"/>
          <p:cNvSpPr txBox="true"/>
          <p:nvPr/>
        </p:nvSpPr>
        <p:spPr>
          <a:xfrm rot="0">
            <a:off x="9392897" y="3012490"/>
            <a:ext cx="3678467" cy="615622"/>
          </a:xfrm>
          <a:prstGeom prst="rect">
            <a:avLst/>
          </a:prstGeom>
        </p:spPr>
        <p:txBody>
          <a:bodyPr anchor="t" rtlCol="false" tIns="0" lIns="0" bIns="0" rIns="0">
            <a:spAutoFit/>
          </a:bodyPr>
          <a:lstStyle/>
          <a:p>
            <a:pPr algn="l">
              <a:lnSpc>
                <a:spcPts val="4185"/>
              </a:lnSpc>
            </a:pPr>
            <a:r>
              <a:rPr lang="en-US" b="true" sz="3840">
                <a:solidFill>
                  <a:srgbClr val="FFFFFF"/>
                </a:solidFill>
                <a:latin typeface="Calibri (MS) Bold"/>
                <a:ea typeface="Calibri (MS) Bold"/>
                <a:cs typeface="Calibri (MS) Bold"/>
                <a:sym typeface="Calibri (MS) Bold"/>
              </a:rPr>
              <a:t>Miejsce na tytuł</a:t>
            </a:r>
          </a:p>
        </p:txBody>
      </p:sp>
      <p:sp>
        <p:nvSpPr>
          <p:cNvPr name="TextBox 8" id="8"/>
          <p:cNvSpPr txBox="true"/>
          <p:nvPr/>
        </p:nvSpPr>
        <p:spPr>
          <a:xfrm rot="0">
            <a:off x="1846038" y="3731625"/>
            <a:ext cx="5916086" cy="3537407"/>
          </a:xfrm>
          <a:prstGeom prst="rect">
            <a:avLst/>
          </a:prstGeom>
        </p:spPr>
        <p:txBody>
          <a:bodyPr anchor="t" rtlCol="false" tIns="0" lIns="0" bIns="0" rIns="0">
            <a:spAutoFit/>
          </a:bodyPr>
          <a:lstStyle/>
          <a:p>
            <a:pPr algn="l">
              <a:lnSpc>
                <a:spcPts val="3474"/>
              </a:lnSpc>
              <a:spcBef>
                <a:spcPct val="0"/>
              </a:spcBef>
            </a:pPr>
            <a:r>
              <a:rPr lang="en-US" sz="2482">
                <a:solidFill>
                  <a:srgbClr val="FFFFFF"/>
                </a:solidFill>
                <a:latin typeface="Calibri (MS)"/>
                <a:ea typeface="Calibri (MS)"/>
                <a:cs typeface="Calibri (MS)"/>
                <a:sym typeface="Calibri (MS)"/>
              </a:rPr>
              <a:t>Lor</a:t>
            </a:r>
            <a:r>
              <a:rPr lang="en-US" sz="2482">
                <a:solidFill>
                  <a:srgbClr val="FFFFFF"/>
                </a:solidFill>
                <a:latin typeface="Calibri (MS)"/>
                <a:ea typeface="Calibri (MS)"/>
                <a:cs typeface="Calibri (MS)"/>
                <a:sym typeface="Calibri (MS)"/>
              </a:rPr>
              <a:t>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p>
        </p:txBody>
      </p:sp>
      <p:sp>
        <p:nvSpPr>
          <p:cNvPr name="TextBox 9" id="9"/>
          <p:cNvSpPr txBox="true"/>
          <p:nvPr/>
        </p:nvSpPr>
        <p:spPr>
          <a:xfrm rot="0">
            <a:off x="9392897" y="3731625"/>
            <a:ext cx="5916086" cy="3537407"/>
          </a:xfrm>
          <a:prstGeom prst="rect">
            <a:avLst/>
          </a:prstGeom>
        </p:spPr>
        <p:txBody>
          <a:bodyPr anchor="t" rtlCol="false" tIns="0" lIns="0" bIns="0" rIns="0">
            <a:spAutoFit/>
          </a:bodyPr>
          <a:lstStyle/>
          <a:p>
            <a:pPr algn="l">
              <a:lnSpc>
                <a:spcPts val="3474"/>
              </a:lnSpc>
              <a:spcBef>
                <a:spcPct val="0"/>
              </a:spcBef>
            </a:pPr>
            <a:r>
              <a:rPr lang="en-US" sz="2482">
                <a:solidFill>
                  <a:srgbClr val="FFFFFF"/>
                </a:solidFill>
                <a:latin typeface="Calibri (MS)"/>
                <a:ea typeface="Calibri (MS)"/>
                <a:cs typeface="Calibri (MS)"/>
                <a:sym typeface="Calibri (MS)"/>
              </a:rPr>
              <a:t>Lor</a:t>
            </a:r>
            <a:r>
              <a:rPr lang="en-US" sz="2482">
                <a:solidFill>
                  <a:srgbClr val="FFFFFF"/>
                </a:solidFill>
                <a:latin typeface="Calibri (MS)"/>
                <a:ea typeface="Calibri (MS)"/>
                <a:cs typeface="Calibri (MS)"/>
                <a:sym typeface="Calibri (MS)"/>
              </a:rPr>
              <a:t>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a:t>
            </a:r>
          </a:p>
        </p:txBody>
      </p:sp>
      <p:sp>
        <p:nvSpPr>
          <p:cNvPr name="Freeform 10" id="10"/>
          <p:cNvSpPr/>
          <p:nvPr/>
        </p:nvSpPr>
        <p:spPr>
          <a:xfrm flipH="false" flipV="false" rot="0">
            <a:off x="16384905" y="-1231834"/>
            <a:ext cx="1903095" cy="10287000"/>
          </a:xfrm>
          <a:custGeom>
            <a:avLst/>
            <a:gdLst/>
            <a:ahLst/>
            <a:cxnLst/>
            <a:rect r="r" b="b" t="t" l="l"/>
            <a:pathLst>
              <a:path h="10287000" w="1903095">
                <a:moveTo>
                  <a:pt x="0" y="0"/>
                </a:moveTo>
                <a:lnTo>
                  <a:pt x="1903095" y="0"/>
                </a:lnTo>
                <a:lnTo>
                  <a:pt x="1903095" y="10287000"/>
                </a:lnTo>
                <a:lnTo>
                  <a:pt x="0" y="10287000"/>
                </a:lnTo>
                <a:lnTo>
                  <a:pt x="0" y="0"/>
                </a:lnTo>
                <a:close/>
              </a:path>
            </a:pathLst>
          </a:custGeom>
          <a:blipFill>
            <a:blip r:embed="rId2"/>
            <a:stretch>
              <a:fillRect l="0" t="0" r="0" b="0"/>
            </a:stretch>
          </a:blipFill>
        </p:spPr>
      </p:sp>
      <p:grpSp>
        <p:nvGrpSpPr>
          <p:cNvPr name="Group 11" id="11"/>
          <p:cNvGrpSpPr/>
          <p:nvPr/>
        </p:nvGrpSpPr>
        <p:grpSpPr>
          <a:xfrm rot="0">
            <a:off x="0" y="8814718"/>
            <a:ext cx="18288000" cy="1598624"/>
            <a:chOff x="0" y="0"/>
            <a:chExt cx="24384000" cy="2131499"/>
          </a:xfrm>
        </p:grpSpPr>
        <p:grpSp>
          <p:nvGrpSpPr>
            <p:cNvPr name="Group 12" id="12"/>
            <p:cNvGrpSpPr/>
            <p:nvPr/>
          </p:nvGrpSpPr>
          <p:grpSpPr>
            <a:xfrm rot="0">
              <a:off x="0" y="0"/>
              <a:ext cx="24384000" cy="2131499"/>
              <a:chOff x="0" y="0"/>
              <a:chExt cx="4816593" cy="421037"/>
            </a:xfrm>
          </p:grpSpPr>
          <p:sp>
            <p:nvSpPr>
              <p:cNvPr name="Freeform 13" id="13"/>
              <p:cNvSpPr/>
              <p:nvPr/>
            </p:nvSpPr>
            <p:spPr>
              <a:xfrm flipH="false" flipV="false" rot="0">
                <a:off x="0" y="0"/>
                <a:ext cx="4816592" cy="421037"/>
              </a:xfrm>
              <a:custGeom>
                <a:avLst/>
                <a:gdLst/>
                <a:ahLst/>
                <a:cxnLst/>
                <a:rect r="r" b="b" t="t" l="l"/>
                <a:pathLst>
                  <a:path h="421037" w="4816592">
                    <a:moveTo>
                      <a:pt x="0" y="0"/>
                    </a:moveTo>
                    <a:lnTo>
                      <a:pt x="4816592" y="0"/>
                    </a:lnTo>
                    <a:lnTo>
                      <a:pt x="4816592" y="421037"/>
                    </a:lnTo>
                    <a:lnTo>
                      <a:pt x="0" y="421037"/>
                    </a:lnTo>
                    <a:close/>
                  </a:path>
                </a:pathLst>
              </a:custGeom>
              <a:solidFill>
                <a:srgbClr val="FFFFFF"/>
              </a:solidFill>
            </p:spPr>
          </p:sp>
          <p:sp>
            <p:nvSpPr>
              <p:cNvPr name="TextBox 14" id="14"/>
              <p:cNvSpPr txBox="true"/>
              <p:nvPr/>
            </p:nvSpPr>
            <p:spPr>
              <a:xfrm>
                <a:off x="0" y="-38100"/>
                <a:ext cx="4816593" cy="459137"/>
              </a:xfrm>
              <a:prstGeom prst="rect">
                <a:avLst/>
              </a:prstGeom>
            </p:spPr>
            <p:txBody>
              <a:bodyPr anchor="ctr" rtlCol="false" tIns="50800" lIns="50800" bIns="50800" rIns="50800"/>
              <a:lstStyle/>
              <a:p>
                <a:pPr algn="ctr">
                  <a:lnSpc>
                    <a:spcPts val="2659"/>
                  </a:lnSpc>
                </a:pPr>
              </a:p>
            </p:txBody>
          </p:sp>
        </p:grpSp>
        <p:sp>
          <p:nvSpPr>
            <p:cNvPr name="Freeform 15" id="15"/>
            <p:cNvSpPr/>
            <p:nvPr/>
          </p:nvSpPr>
          <p:spPr>
            <a:xfrm flipH="false" flipV="false" rot="0">
              <a:off x="7776960" y="0"/>
              <a:ext cx="8830081" cy="1997806"/>
            </a:xfrm>
            <a:custGeom>
              <a:avLst/>
              <a:gdLst/>
              <a:ahLst/>
              <a:cxnLst/>
              <a:rect r="r" b="b" t="t" l="l"/>
              <a:pathLst>
                <a:path h="1997806" w="8830081">
                  <a:moveTo>
                    <a:pt x="0" y="0"/>
                  </a:moveTo>
                  <a:lnTo>
                    <a:pt x="8830080" y="0"/>
                  </a:lnTo>
                  <a:lnTo>
                    <a:pt x="8830080" y="1997806"/>
                  </a:lnTo>
                  <a:lnTo>
                    <a:pt x="0" y="1997806"/>
                  </a:lnTo>
                  <a:lnTo>
                    <a:pt x="0" y="0"/>
                  </a:lnTo>
                  <a:close/>
                </a:path>
              </a:pathLst>
            </a:custGeom>
            <a:blipFill>
              <a:blip r:embed="rId3"/>
              <a:stretch>
                <a:fillRect l="0" t="0" r="0" b="0"/>
              </a:stretch>
            </a:blipFill>
          </p:spPr>
        </p:sp>
      </p:gr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0A4C2C"/>
        </a:solidFill>
      </p:bgPr>
    </p:bg>
    <p:spTree>
      <p:nvGrpSpPr>
        <p:cNvPr id="1" name=""/>
        <p:cNvGrpSpPr/>
        <p:nvPr/>
      </p:nvGrpSpPr>
      <p:grpSpPr>
        <a:xfrm>
          <a:off x="0" y="0"/>
          <a:ext cx="0" cy="0"/>
          <a:chOff x="0" y="0"/>
          <a:chExt cx="0" cy="0"/>
        </a:xfrm>
      </p:grpSpPr>
      <p:grpSp>
        <p:nvGrpSpPr>
          <p:cNvPr name="Group 2" id="2"/>
          <p:cNvGrpSpPr/>
          <p:nvPr/>
        </p:nvGrpSpPr>
        <p:grpSpPr>
          <a:xfrm rot="0">
            <a:off x="1846038" y="2319353"/>
            <a:ext cx="1496015" cy="117676"/>
            <a:chOff x="0" y="0"/>
            <a:chExt cx="394012" cy="30993"/>
          </a:xfrm>
        </p:grpSpPr>
        <p:sp>
          <p:nvSpPr>
            <p:cNvPr name="Freeform 3" id="3"/>
            <p:cNvSpPr/>
            <p:nvPr/>
          </p:nvSpPr>
          <p:spPr>
            <a:xfrm flipH="false" flipV="false" rot="0">
              <a:off x="0" y="0"/>
              <a:ext cx="394012" cy="30993"/>
            </a:xfrm>
            <a:custGeom>
              <a:avLst/>
              <a:gdLst/>
              <a:ahLst/>
              <a:cxnLst/>
              <a:rect r="r" b="b" t="t" l="l"/>
              <a:pathLst>
                <a:path h="30993" w="394012">
                  <a:moveTo>
                    <a:pt x="0" y="0"/>
                  </a:moveTo>
                  <a:lnTo>
                    <a:pt x="394012" y="0"/>
                  </a:lnTo>
                  <a:lnTo>
                    <a:pt x="394012" y="30993"/>
                  </a:lnTo>
                  <a:lnTo>
                    <a:pt x="0" y="30993"/>
                  </a:lnTo>
                  <a:close/>
                </a:path>
              </a:pathLst>
            </a:custGeom>
            <a:solidFill>
              <a:srgbClr val="40AB35"/>
            </a:solidFill>
          </p:spPr>
        </p:sp>
        <p:sp>
          <p:nvSpPr>
            <p:cNvPr name="TextBox 4" id="4"/>
            <p:cNvSpPr txBox="true"/>
            <p:nvPr/>
          </p:nvSpPr>
          <p:spPr>
            <a:xfrm>
              <a:off x="0" y="-38100"/>
              <a:ext cx="394012" cy="69093"/>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846038" y="1164082"/>
            <a:ext cx="8290756" cy="865176"/>
          </a:xfrm>
          <a:prstGeom prst="rect">
            <a:avLst/>
          </a:prstGeom>
        </p:spPr>
        <p:txBody>
          <a:bodyPr anchor="t" rtlCol="false" tIns="0" lIns="0" bIns="0" rIns="0">
            <a:spAutoFit/>
          </a:bodyPr>
          <a:lstStyle/>
          <a:p>
            <a:pPr algn="l">
              <a:lnSpc>
                <a:spcPts val="5820"/>
              </a:lnSpc>
            </a:pPr>
            <a:r>
              <a:rPr lang="en-US" b="true" sz="5340">
                <a:solidFill>
                  <a:srgbClr val="FFFFFF"/>
                </a:solidFill>
                <a:latin typeface="Calibri (MS) Bold"/>
                <a:ea typeface="Calibri (MS) Bold"/>
                <a:cs typeface="Calibri (MS) Bold"/>
                <a:sym typeface="Calibri (MS) Bold"/>
              </a:rPr>
              <a:t>Miejsce na nagłówek</a:t>
            </a:r>
          </a:p>
        </p:txBody>
      </p:sp>
      <p:sp>
        <p:nvSpPr>
          <p:cNvPr name="TextBox 6" id="6"/>
          <p:cNvSpPr txBox="true"/>
          <p:nvPr/>
        </p:nvSpPr>
        <p:spPr>
          <a:xfrm rot="0">
            <a:off x="1846038" y="2938296"/>
            <a:ext cx="6889827" cy="4413707"/>
          </a:xfrm>
          <a:prstGeom prst="rect">
            <a:avLst/>
          </a:prstGeom>
        </p:spPr>
        <p:txBody>
          <a:bodyPr anchor="t" rtlCol="false" tIns="0" lIns="0" bIns="0" rIns="0">
            <a:spAutoFit/>
          </a:bodyPr>
          <a:lstStyle/>
          <a:p>
            <a:pPr algn="l">
              <a:lnSpc>
                <a:spcPts val="3474"/>
              </a:lnSpc>
              <a:spcBef>
                <a:spcPct val="0"/>
              </a:spcBef>
            </a:pPr>
            <a:r>
              <a:rPr lang="en-US" sz="2482">
                <a:solidFill>
                  <a:srgbClr val="FFFFFF"/>
                </a:solidFill>
                <a:latin typeface="Calibri (MS)"/>
                <a:ea typeface="Calibri (MS)"/>
                <a:cs typeface="Calibri (MS)"/>
                <a:sym typeface="Calibri (MS)"/>
              </a:rPr>
              <a:t>Lor</a:t>
            </a:r>
            <a:r>
              <a:rPr lang="en-US" sz="2482">
                <a:solidFill>
                  <a:srgbClr val="FFFFFF"/>
                </a:solidFill>
                <a:latin typeface="Calibri (MS)"/>
                <a:ea typeface="Calibri (MS)"/>
                <a:cs typeface="Calibri (MS)"/>
                <a:sym typeface="Calibri (MS)"/>
              </a:rPr>
              <a:t>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p>
          <a:p>
            <a:pPr algn="l">
              <a:lnSpc>
                <a:spcPts val="3474"/>
              </a:lnSpc>
              <a:spcBef>
                <a:spcPct val="0"/>
              </a:spcBef>
            </a:pPr>
          </a:p>
        </p:txBody>
      </p:sp>
      <p:sp>
        <p:nvSpPr>
          <p:cNvPr name="TextBox 7" id="7"/>
          <p:cNvSpPr txBox="true"/>
          <p:nvPr/>
        </p:nvSpPr>
        <p:spPr>
          <a:xfrm rot="0">
            <a:off x="9929851" y="3593651"/>
            <a:ext cx="5089454" cy="3099257"/>
          </a:xfrm>
          <a:prstGeom prst="rect">
            <a:avLst/>
          </a:prstGeom>
        </p:spPr>
        <p:txBody>
          <a:bodyPr anchor="t" rtlCol="false" tIns="0" lIns="0" bIns="0" rIns="0">
            <a:spAutoFit/>
          </a:bodyPr>
          <a:lstStyle/>
          <a:p>
            <a:pPr algn="l" marL="535868" indent="-267934" lvl="1">
              <a:lnSpc>
                <a:spcPts val="3474"/>
              </a:lnSpc>
              <a:buFont typeface="Arial"/>
              <a:buChar char="•"/>
            </a:pPr>
            <a:r>
              <a:rPr lang="en-US" sz="2482">
                <a:solidFill>
                  <a:srgbClr val="FFFFFF"/>
                </a:solidFill>
                <a:latin typeface="Calibri (MS)"/>
                <a:ea typeface="Calibri (MS)"/>
                <a:cs typeface="Calibri (MS)"/>
                <a:sym typeface="Calibri (MS)"/>
              </a:rPr>
              <a:t>Lor</a:t>
            </a:r>
            <a:r>
              <a:rPr lang="en-US" sz="2482">
                <a:solidFill>
                  <a:srgbClr val="FFFFFF"/>
                </a:solidFill>
                <a:latin typeface="Calibri (MS)"/>
                <a:ea typeface="Calibri (MS)"/>
                <a:cs typeface="Calibri (MS)"/>
                <a:sym typeface="Calibri (MS)"/>
              </a:rPr>
              <a:t>em ipsum dolor sit amet</a:t>
            </a:r>
          </a:p>
          <a:p>
            <a:pPr algn="l" marL="535868" indent="-267934" lvl="1">
              <a:lnSpc>
                <a:spcPts val="3474"/>
              </a:lnSpc>
              <a:buFont typeface="Arial"/>
              <a:buChar char="•"/>
            </a:pPr>
            <a:r>
              <a:rPr lang="en-US" sz="2482">
                <a:solidFill>
                  <a:srgbClr val="FFFFFF"/>
                </a:solidFill>
                <a:latin typeface="Calibri (MS)"/>
                <a:ea typeface="Calibri (MS)"/>
                <a:cs typeface="Calibri (MS)"/>
                <a:sym typeface="Calibri (MS)"/>
              </a:rPr>
              <a:t>consectetur adipiscing elit, sed do eiusmod tempor</a:t>
            </a:r>
          </a:p>
          <a:p>
            <a:pPr algn="l" marL="535868" indent="-267934" lvl="1">
              <a:lnSpc>
                <a:spcPts val="3474"/>
              </a:lnSpc>
              <a:buFont typeface="Arial"/>
              <a:buChar char="•"/>
            </a:pPr>
            <a:r>
              <a:rPr lang="en-US" sz="2482">
                <a:solidFill>
                  <a:srgbClr val="FFFFFF"/>
                </a:solidFill>
                <a:latin typeface="Calibri (MS)"/>
                <a:ea typeface="Calibri (MS)"/>
                <a:cs typeface="Calibri (MS)"/>
                <a:sym typeface="Calibri (MS)"/>
              </a:rPr>
              <a:t>incididunt ut labore et dolore magna aliqua</a:t>
            </a:r>
          </a:p>
          <a:p>
            <a:pPr algn="l" marL="535868" indent="-267934" lvl="1">
              <a:lnSpc>
                <a:spcPts val="3474"/>
              </a:lnSpc>
              <a:buFont typeface="Arial"/>
              <a:buChar char="•"/>
            </a:pPr>
            <a:r>
              <a:rPr lang="en-US" sz="2482">
                <a:solidFill>
                  <a:srgbClr val="FFFFFF"/>
                </a:solidFill>
                <a:latin typeface="Calibri (MS)"/>
                <a:ea typeface="Calibri (MS)"/>
                <a:cs typeface="Calibri (MS)"/>
                <a:sym typeface="Calibri (MS)"/>
              </a:rPr>
              <a:t>Ut enim ad minim veniam</a:t>
            </a:r>
          </a:p>
          <a:p>
            <a:pPr algn="l" marL="535868" indent="-267934" lvl="1">
              <a:lnSpc>
                <a:spcPts val="3474"/>
              </a:lnSpc>
              <a:buFont typeface="Arial"/>
              <a:buChar char="•"/>
            </a:pPr>
            <a:r>
              <a:rPr lang="en-US" sz="2482">
                <a:solidFill>
                  <a:srgbClr val="FFFFFF"/>
                </a:solidFill>
                <a:latin typeface="Calibri (MS)"/>
                <a:ea typeface="Calibri (MS)"/>
                <a:cs typeface="Calibri (MS)"/>
                <a:sym typeface="Calibri (MS)"/>
              </a:rPr>
              <a:t>quis nostrud exercitation ullamco</a:t>
            </a:r>
          </a:p>
        </p:txBody>
      </p:sp>
      <p:sp>
        <p:nvSpPr>
          <p:cNvPr name="TextBox 8" id="8"/>
          <p:cNvSpPr txBox="true"/>
          <p:nvPr/>
        </p:nvSpPr>
        <p:spPr>
          <a:xfrm rot="0">
            <a:off x="9929851" y="2919246"/>
            <a:ext cx="4605236" cy="545922"/>
          </a:xfrm>
          <a:prstGeom prst="rect">
            <a:avLst/>
          </a:prstGeom>
        </p:spPr>
        <p:txBody>
          <a:bodyPr anchor="t" rtlCol="false" tIns="0" lIns="0" bIns="0" rIns="0">
            <a:spAutoFit/>
          </a:bodyPr>
          <a:lstStyle/>
          <a:p>
            <a:pPr algn="l">
              <a:lnSpc>
                <a:spcPts val="4034"/>
              </a:lnSpc>
              <a:spcBef>
                <a:spcPct val="0"/>
              </a:spcBef>
            </a:pPr>
            <a:r>
              <a:rPr lang="en-US" b="true" sz="2882">
                <a:solidFill>
                  <a:srgbClr val="FFFFFF"/>
                </a:solidFill>
                <a:latin typeface="Calibri (MS) Bold"/>
                <a:ea typeface="Calibri (MS) Bold"/>
                <a:cs typeface="Calibri (MS) Bold"/>
                <a:sym typeface="Calibri (MS) Bold"/>
              </a:rPr>
              <a:t>Eiu</a:t>
            </a:r>
            <a:r>
              <a:rPr lang="en-US" b="true" sz="2882">
                <a:solidFill>
                  <a:srgbClr val="FFFFFF"/>
                </a:solidFill>
                <a:latin typeface="Calibri (MS) Bold"/>
                <a:ea typeface="Calibri (MS) Bold"/>
                <a:cs typeface="Calibri (MS) Bold"/>
                <a:sym typeface="Calibri (MS) Bold"/>
              </a:rPr>
              <a:t>smod tempor incididunt: </a:t>
            </a:r>
          </a:p>
        </p:txBody>
      </p:sp>
      <p:sp>
        <p:nvSpPr>
          <p:cNvPr name="Freeform 9" id="9"/>
          <p:cNvSpPr/>
          <p:nvPr/>
        </p:nvSpPr>
        <p:spPr>
          <a:xfrm flipH="false" flipV="false" rot="0">
            <a:off x="16384905" y="-1231834"/>
            <a:ext cx="1903095" cy="10287000"/>
          </a:xfrm>
          <a:custGeom>
            <a:avLst/>
            <a:gdLst/>
            <a:ahLst/>
            <a:cxnLst/>
            <a:rect r="r" b="b" t="t" l="l"/>
            <a:pathLst>
              <a:path h="10287000" w="1903095">
                <a:moveTo>
                  <a:pt x="0" y="0"/>
                </a:moveTo>
                <a:lnTo>
                  <a:pt x="1903095" y="0"/>
                </a:lnTo>
                <a:lnTo>
                  <a:pt x="1903095" y="10287000"/>
                </a:lnTo>
                <a:lnTo>
                  <a:pt x="0" y="10287000"/>
                </a:lnTo>
                <a:lnTo>
                  <a:pt x="0" y="0"/>
                </a:lnTo>
                <a:close/>
              </a:path>
            </a:pathLst>
          </a:custGeom>
          <a:blipFill>
            <a:blip r:embed="rId2"/>
            <a:stretch>
              <a:fillRect l="0" t="0" r="0" b="0"/>
            </a:stretch>
          </a:blipFill>
        </p:spPr>
      </p:sp>
      <p:grpSp>
        <p:nvGrpSpPr>
          <p:cNvPr name="Group 10" id="10"/>
          <p:cNvGrpSpPr/>
          <p:nvPr/>
        </p:nvGrpSpPr>
        <p:grpSpPr>
          <a:xfrm rot="0">
            <a:off x="0" y="8814718"/>
            <a:ext cx="18288000" cy="1598624"/>
            <a:chOff x="0" y="0"/>
            <a:chExt cx="24384000" cy="2131499"/>
          </a:xfrm>
        </p:grpSpPr>
        <p:grpSp>
          <p:nvGrpSpPr>
            <p:cNvPr name="Group 11" id="11"/>
            <p:cNvGrpSpPr/>
            <p:nvPr/>
          </p:nvGrpSpPr>
          <p:grpSpPr>
            <a:xfrm rot="0">
              <a:off x="0" y="0"/>
              <a:ext cx="24384000" cy="2131499"/>
              <a:chOff x="0" y="0"/>
              <a:chExt cx="4816593" cy="421037"/>
            </a:xfrm>
          </p:grpSpPr>
          <p:sp>
            <p:nvSpPr>
              <p:cNvPr name="Freeform 12" id="12"/>
              <p:cNvSpPr/>
              <p:nvPr/>
            </p:nvSpPr>
            <p:spPr>
              <a:xfrm flipH="false" flipV="false" rot="0">
                <a:off x="0" y="0"/>
                <a:ext cx="4816592" cy="421037"/>
              </a:xfrm>
              <a:custGeom>
                <a:avLst/>
                <a:gdLst/>
                <a:ahLst/>
                <a:cxnLst/>
                <a:rect r="r" b="b" t="t" l="l"/>
                <a:pathLst>
                  <a:path h="421037" w="4816592">
                    <a:moveTo>
                      <a:pt x="0" y="0"/>
                    </a:moveTo>
                    <a:lnTo>
                      <a:pt x="4816592" y="0"/>
                    </a:lnTo>
                    <a:lnTo>
                      <a:pt x="4816592" y="421037"/>
                    </a:lnTo>
                    <a:lnTo>
                      <a:pt x="0" y="421037"/>
                    </a:lnTo>
                    <a:close/>
                  </a:path>
                </a:pathLst>
              </a:custGeom>
              <a:solidFill>
                <a:srgbClr val="FFFFFF"/>
              </a:solidFill>
            </p:spPr>
          </p:sp>
          <p:sp>
            <p:nvSpPr>
              <p:cNvPr name="TextBox 13" id="13"/>
              <p:cNvSpPr txBox="true"/>
              <p:nvPr/>
            </p:nvSpPr>
            <p:spPr>
              <a:xfrm>
                <a:off x="0" y="-38100"/>
                <a:ext cx="4816593" cy="459137"/>
              </a:xfrm>
              <a:prstGeom prst="rect">
                <a:avLst/>
              </a:prstGeom>
            </p:spPr>
            <p:txBody>
              <a:bodyPr anchor="ctr" rtlCol="false" tIns="50800" lIns="50800" bIns="50800" rIns="50800"/>
              <a:lstStyle/>
              <a:p>
                <a:pPr algn="ctr">
                  <a:lnSpc>
                    <a:spcPts val="2659"/>
                  </a:lnSpc>
                </a:pPr>
              </a:p>
            </p:txBody>
          </p:sp>
        </p:grpSp>
        <p:sp>
          <p:nvSpPr>
            <p:cNvPr name="Freeform 14" id="14"/>
            <p:cNvSpPr/>
            <p:nvPr/>
          </p:nvSpPr>
          <p:spPr>
            <a:xfrm flipH="false" flipV="false" rot="0">
              <a:off x="7776960" y="0"/>
              <a:ext cx="8830081" cy="1997806"/>
            </a:xfrm>
            <a:custGeom>
              <a:avLst/>
              <a:gdLst/>
              <a:ahLst/>
              <a:cxnLst/>
              <a:rect r="r" b="b" t="t" l="l"/>
              <a:pathLst>
                <a:path h="1997806" w="8830081">
                  <a:moveTo>
                    <a:pt x="0" y="0"/>
                  </a:moveTo>
                  <a:lnTo>
                    <a:pt x="8830080" y="0"/>
                  </a:lnTo>
                  <a:lnTo>
                    <a:pt x="8830080" y="1997806"/>
                  </a:lnTo>
                  <a:lnTo>
                    <a:pt x="0" y="1997806"/>
                  </a:lnTo>
                  <a:lnTo>
                    <a:pt x="0" y="0"/>
                  </a:lnTo>
                  <a:close/>
                </a:path>
              </a:pathLst>
            </a:custGeom>
            <a:blipFill>
              <a:blip r:embed="rId3"/>
              <a:stretch>
                <a:fillRect l="0" t="0" r="0" b="0"/>
              </a:stretch>
            </a:blipFill>
          </p:spPr>
        </p:sp>
      </p:gr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0A4C2C"/>
        </a:solidFill>
      </p:bgPr>
    </p:bg>
    <p:spTree>
      <p:nvGrpSpPr>
        <p:cNvPr id="1" name=""/>
        <p:cNvGrpSpPr/>
        <p:nvPr/>
      </p:nvGrpSpPr>
      <p:grpSpPr>
        <a:xfrm>
          <a:off x="0" y="0"/>
          <a:ext cx="0" cy="0"/>
          <a:chOff x="0" y="0"/>
          <a:chExt cx="0" cy="0"/>
        </a:xfrm>
      </p:grpSpPr>
      <p:grpSp>
        <p:nvGrpSpPr>
          <p:cNvPr name="Group 2" id="2"/>
          <p:cNvGrpSpPr/>
          <p:nvPr/>
        </p:nvGrpSpPr>
        <p:grpSpPr>
          <a:xfrm rot="0">
            <a:off x="1846038" y="2319353"/>
            <a:ext cx="1496015" cy="117676"/>
            <a:chOff x="0" y="0"/>
            <a:chExt cx="394012" cy="30993"/>
          </a:xfrm>
        </p:grpSpPr>
        <p:sp>
          <p:nvSpPr>
            <p:cNvPr name="Freeform 3" id="3"/>
            <p:cNvSpPr/>
            <p:nvPr/>
          </p:nvSpPr>
          <p:spPr>
            <a:xfrm flipH="false" flipV="false" rot="0">
              <a:off x="0" y="0"/>
              <a:ext cx="394012" cy="30993"/>
            </a:xfrm>
            <a:custGeom>
              <a:avLst/>
              <a:gdLst/>
              <a:ahLst/>
              <a:cxnLst/>
              <a:rect r="r" b="b" t="t" l="l"/>
              <a:pathLst>
                <a:path h="30993" w="394012">
                  <a:moveTo>
                    <a:pt x="0" y="0"/>
                  </a:moveTo>
                  <a:lnTo>
                    <a:pt x="394012" y="0"/>
                  </a:lnTo>
                  <a:lnTo>
                    <a:pt x="394012" y="30993"/>
                  </a:lnTo>
                  <a:lnTo>
                    <a:pt x="0" y="30993"/>
                  </a:lnTo>
                  <a:close/>
                </a:path>
              </a:pathLst>
            </a:custGeom>
            <a:solidFill>
              <a:srgbClr val="40AB35"/>
            </a:solidFill>
          </p:spPr>
        </p:sp>
        <p:sp>
          <p:nvSpPr>
            <p:cNvPr name="TextBox 4" id="4"/>
            <p:cNvSpPr txBox="true"/>
            <p:nvPr/>
          </p:nvSpPr>
          <p:spPr>
            <a:xfrm>
              <a:off x="0" y="-38100"/>
              <a:ext cx="394012" cy="69093"/>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846038" y="1164082"/>
            <a:ext cx="8290756" cy="865176"/>
          </a:xfrm>
          <a:prstGeom prst="rect">
            <a:avLst/>
          </a:prstGeom>
        </p:spPr>
        <p:txBody>
          <a:bodyPr anchor="t" rtlCol="false" tIns="0" lIns="0" bIns="0" rIns="0">
            <a:spAutoFit/>
          </a:bodyPr>
          <a:lstStyle/>
          <a:p>
            <a:pPr algn="l">
              <a:lnSpc>
                <a:spcPts val="5820"/>
              </a:lnSpc>
            </a:pPr>
            <a:r>
              <a:rPr lang="en-US" b="true" sz="5340">
                <a:solidFill>
                  <a:srgbClr val="FFFFFF"/>
                </a:solidFill>
                <a:latin typeface="Calibri (MS) Bold"/>
                <a:ea typeface="Calibri (MS) Bold"/>
                <a:cs typeface="Calibri (MS) Bold"/>
                <a:sym typeface="Calibri (MS) Bold"/>
              </a:rPr>
              <a:t>Miejsce na nagłówek</a:t>
            </a:r>
          </a:p>
        </p:txBody>
      </p:sp>
      <p:sp>
        <p:nvSpPr>
          <p:cNvPr name="TextBox 6" id="6"/>
          <p:cNvSpPr txBox="true"/>
          <p:nvPr/>
        </p:nvSpPr>
        <p:spPr>
          <a:xfrm rot="0">
            <a:off x="1846038" y="2938296"/>
            <a:ext cx="12263546" cy="3537407"/>
          </a:xfrm>
          <a:prstGeom prst="rect">
            <a:avLst/>
          </a:prstGeom>
        </p:spPr>
        <p:txBody>
          <a:bodyPr anchor="t" rtlCol="false" tIns="0" lIns="0" bIns="0" rIns="0">
            <a:spAutoFit/>
          </a:bodyPr>
          <a:lstStyle/>
          <a:p>
            <a:pPr algn="l" marL="535868" indent="-267934" lvl="1">
              <a:lnSpc>
                <a:spcPts val="3474"/>
              </a:lnSpc>
              <a:buFont typeface="Arial"/>
              <a:buChar char="•"/>
            </a:pPr>
            <a:r>
              <a:rPr lang="en-US" sz="2482">
                <a:solidFill>
                  <a:srgbClr val="FFFFFF"/>
                </a:solidFill>
                <a:latin typeface="Calibri (MS)"/>
                <a:ea typeface="Calibri (MS)"/>
                <a:cs typeface="Calibri (MS)"/>
                <a:sym typeface="Calibri (MS)"/>
              </a:rPr>
              <a:t>Lor</a:t>
            </a:r>
            <a:r>
              <a:rPr lang="en-US" sz="2482">
                <a:solidFill>
                  <a:srgbClr val="FFFFFF"/>
                </a:solidFill>
                <a:latin typeface="Calibri (MS)"/>
                <a:ea typeface="Calibri (MS)"/>
                <a:cs typeface="Calibri (MS)"/>
                <a:sym typeface="Calibri (MS)"/>
              </a:rPr>
              <a:t>em ipsum dolor sit amet, consectetur adipiscing elit, sed do eiusmod tempor incididunt ut labore et dolore magna aliqua.</a:t>
            </a:r>
          </a:p>
          <a:p>
            <a:pPr algn="l" marL="535868" indent="-267934" lvl="1">
              <a:lnSpc>
                <a:spcPts val="3474"/>
              </a:lnSpc>
              <a:buFont typeface="Arial"/>
              <a:buChar char="•"/>
            </a:pPr>
            <a:r>
              <a:rPr lang="en-US" sz="2482">
                <a:solidFill>
                  <a:srgbClr val="FFFFFF"/>
                </a:solidFill>
                <a:latin typeface="Calibri (MS)"/>
                <a:ea typeface="Calibri (MS)"/>
                <a:cs typeface="Calibri (MS)"/>
                <a:sym typeface="Calibri (MS)"/>
              </a:rPr>
              <a:t>Ut enim ad minim veniam, quis nostrud exercitation ullamco laboris nisi ut aliquip ex ea commodo consequat.</a:t>
            </a:r>
          </a:p>
          <a:p>
            <a:pPr algn="l" marL="535868" indent="-267934" lvl="1">
              <a:lnSpc>
                <a:spcPts val="3474"/>
              </a:lnSpc>
              <a:buFont typeface="Arial"/>
              <a:buChar char="•"/>
            </a:pPr>
            <a:r>
              <a:rPr lang="en-US" sz="2482">
                <a:solidFill>
                  <a:srgbClr val="FFFFFF"/>
                </a:solidFill>
                <a:latin typeface="Calibri (MS)"/>
                <a:ea typeface="Calibri (MS)"/>
                <a:cs typeface="Calibri (MS)"/>
                <a:sym typeface="Calibri (MS)"/>
              </a:rPr>
              <a:t>Duis aute irure dolor in reprehenderit in voluptate velit esse cillum dolore eu fugiat nulla pariatur.</a:t>
            </a:r>
          </a:p>
          <a:p>
            <a:pPr algn="l" marL="535868" indent="-267934" lvl="1">
              <a:lnSpc>
                <a:spcPts val="3474"/>
              </a:lnSpc>
              <a:buFont typeface="Arial"/>
              <a:buChar char="•"/>
            </a:pPr>
            <a:r>
              <a:rPr lang="en-US" sz="2482">
                <a:solidFill>
                  <a:srgbClr val="FFFFFF"/>
                </a:solidFill>
                <a:latin typeface="Calibri (MS)"/>
                <a:ea typeface="Calibri (MS)"/>
                <a:cs typeface="Calibri (MS)"/>
                <a:sym typeface="Calibri (MS)"/>
              </a:rPr>
              <a:t>Excepteur sint occaecat cupidatat non proident, sunt in culpa qui officia deserunt mollit anim id est laborum.</a:t>
            </a:r>
          </a:p>
        </p:txBody>
      </p:sp>
      <p:sp>
        <p:nvSpPr>
          <p:cNvPr name="Freeform 7" id="7"/>
          <p:cNvSpPr/>
          <p:nvPr/>
        </p:nvSpPr>
        <p:spPr>
          <a:xfrm flipH="false" flipV="false" rot="0">
            <a:off x="16384905" y="-1231834"/>
            <a:ext cx="1903095" cy="10287000"/>
          </a:xfrm>
          <a:custGeom>
            <a:avLst/>
            <a:gdLst/>
            <a:ahLst/>
            <a:cxnLst/>
            <a:rect r="r" b="b" t="t" l="l"/>
            <a:pathLst>
              <a:path h="10287000" w="1903095">
                <a:moveTo>
                  <a:pt x="0" y="0"/>
                </a:moveTo>
                <a:lnTo>
                  <a:pt x="1903095" y="0"/>
                </a:lnTo>
                <a:lnTo>
                  <a:pt x="1903095" y="10287000"/>
                </a:lnTo>
                <a:lnTo>
                  <a:pt x="0" y="10287000"/>
                </a:lnTo>
                <a:lnTo>
                  <a:pt x="0" y="0"/>
                </a:lnTo>
                <a:close/>
              </a:path>
            </a:pathLst>
          </a:custGeom>
          <a:blipFill>
            <a:blip r:embed="rId2"/>
            <a:stretch>
              <a:fillRect l="0" t="0" r="0" b="0"/>
            </a:stretch>
          </a:blipFill>
        </p:spPr>
      </p:sp>
      <p:grpSp>
        <p:nvGrpSpPr>
          <p:cNvPr name="Group 8" id="8"/>
          <p:cNvGrpSpPr/>
          <p:nvPr/>
        </p:nvGrpSpPr>
        <p:grpSpPr>
          <a:xfrm rot="0">
            <a:off x="0" y="8814718"/>
            <a:ext cx="18288000" cy="1598624"/>
            <a:chOff x="0" y="0"/>
            <a:chExt cx="24384000" cy="2131499"/>
          </a:xfrm>
        </p:grpSpPr>
        <p:grpSp>
          <p:nvGrpSpPr>
            <p:cNvPr name="Group 9" id="9"/>
            <p:cNvGrpSpPr/>
            <p:nvPr/>
          </p:nvGrpSpPr>
          <p:grpSpPr>
            <a:xfrm rot="0">
              <a:off x="0" y="0"/>
              <a:ext cx="24384000" cy="2131499"/>
              <a:chOff x="0" y="0"/>
              <a:chExt cx="4816593" cy="421037"/>
            </a:xfrm>
          </p:grpSpPr>
          <p:sp>
            <p:nvSpPr>
              <p:cNvPr name="Freeform 10" id="10"/>
              <p:cNvSpPr/>
              <p:nvPr/>
            </p:nvSpPr>
            <p:spPr>
              <a:xfrm flipH="false" flipV="false" rot="0">
                <a:off x="0" y="0"/>
                <a:ext cx="4816592" cy="421037"/>
              </a:xfrm>
              <a:custGeom>
                <a:avLst/>
                <a:gdLst/>
                <a:ahLst/>
                <a:cxnLst/>
                <a:rect r="r" b="b" t="t" l="l"/>
                <a:pathLst>
                  <a:path h="421037" w="4816592">
                    <a:moveTo>
                      <a:pt x="0" y="0"/>
                    </a:moveTo>
                    <a:lnTo>
                      <a:pt x="4816592" y="0"/>
                    </a:lnTo>
                    <a:lnTo>
                      <a:pt x="4816592" y="421037"/>
                    </a:lnTo>
                    <a:lnTo>
                      <a:pt x="0" y="421037"/>
                    </a:lnTo>
                    <a:close/>
                  </a:path>
                </a:pathLst>
              </a:custGeom>
              <a:solidFill>
                <a:srgbClr val="FFFFFF"/>
              </a:solidFill>
            </p:spPr>
          </p:sp>
          <p:sp>
            <p:nvSpPr>
              <p:cNvPr name="TextBox 11" id="11"/>
              <p:cNvSpPr txBox="true"/>
              <p:nvPr/>
            </p:nvSpPr>
            <p:spPr>
              <a:xfrm>
                <a:off x="0" y="-38100"/>
                <a:ext cx="4816593" cy="459137"/>
              </a:xfrm>
              <a:prstGeom prst="rect">
                <a:avLst/>
              </a:prstGeom>
            </p:spPr>
            <p:txBody>
              <a:bodyPr anchor="ctr" rtlCol="false" tIns="50800" lIns="50800" bIns="50800" rIns="50800"/>
              <a:lstStyle/>
              <a:p>
                <a:pPr algn="ctr">
                  <a:lnSpc>
                    <a:spcPts val="2659"/>
                  </a:lnSpc>
                </a:pPr>
              </a:p>
            </p:txBody>
          </p:sp>
        </p:grpSp>
        <p:sp>
          <p:nvSpPr>
            <p:cNvPr name="Freeform 12" id="12"/>
            <p:cNvSpPr/>
            <p:nvPr/>
          </p:nvSpPr>
          <p:spPr>
            <a:xfrm flipH="false" flipV="false" rot="0">
              <a:off x="7776960" y="0"/>
              <a:ext cx="8830081" cy="1997806"/>
            </a:xfrm>
            <a:custGeom>
              <a:avLst/>
              <a:gdLst/>
              <a:ahLst/>
              <a:cxnLst/>
              <a:rect r="r" b="b" t="t" l="l"/>
              <a:pathLst>
                <a:path h="1997806" w="8830081">
                  <a:moveTo>
                    <a:pt x="0" y="0"/>
                  </a:moveTo>
                  <a:lnTo>
                    <a:pt x="8830080" y="0"/>
                  </a:lnTo>
                  <a:lnTo>
                    <a:pt x="8830080" y="1997806"/>
                  </a:lnTo>
                  <a:lnTo>
                    <a:pt x="0" y="1997806"/>
                  </a:lnTo>
                  <a:lnTo>
                    <a:pt x="0" y="0"/>
                  </a:lnTo>
                  <a:close/>
                </a:path>
              </a:pathLst>
            </a:custGeom>
            <a:blipFill>
              <a:blip r:embed="rId3"/>
              <a:stretch>
                <a:fillRect l="0" t="0" r="0" b="0"/>
              </a:stretch>
            </a:blipFill>
          </p:spPr>
        </p:sp>
      </p:gr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0A4C2C"/>
        </a:solidFill>
      </p:bgPr>
    </p:bg>
    <p:spTree>
      <p:nvGrpSpPr>
        <p:cNvPr id="1" name=""/>
        <p:cNvGrpSpPr/>
        <p:nvPr/>
      </p:nvGrpSpPr>
      <p:grpSpPr>
        <a:xfrm>
          <a:off x="0" y="0"/>
          <a:ext cx="0" cy="0"/>
          <a:chOff x="0" y="0"/>
          <a:chExt cx="0" cy="0"/>
        </a:xfrm>
      </p:grpSpPr>
      <p:grpSp>
        <p:nvGrpSpPr>
          <p:cNvPr name="Group 2" id="2"/>
          <p:cNvGrpSpPr/>
          <p:nvPr/>
        </p:nvGrpSpPr>
        <p:grpSpPr>
          <a:xfrm rot="0">
            <a:off x="1846038" y="2319353"/>
            <a:ext cx="1496015" cy="117676"/>
            <a:chOff x="0" y="0"/>
            <a:chExt cx="394012" cy="30993"/>
          </a:xfrm>
        </p:grpSpPr>
        <p:sp>
          <p:nvSpPr>
            <p:cNvPr name="Freeform 3" id="3"/>
            <p:cNvSpPr/>
            <p:nvPr/>
          </p:nvSpPr>
          <p:spPr>
            <a:xfrm flipH="false" flipV="false" rot="0">
              <a:off x="0" y="0"/>
              <a:ext cx="394012" cy="30993"/>
            </a:xfrm>
            <a:custGeom>
              <a:avLst/>
              <a:gdLst/>
              <a:ahLst/>
              <a:cxnLst/>
              <a:rect r="r" b="b" t="t" l="l"/>
              <a:pathLst>
                <a:path h="30993" w="394012">
                  <a:moveTo>
                    <a:pt x="0" y="0"/>
                  </a:moveTo>
                  <a:lnTo>
                    <a:pt x="394012" y="0"/>
                  </a:lnTo>
                  <a:lnTo>
                    <a:pt x="394012" y="30993"/>
                  </a:lnTo>
                  <a:lnTo>
                    <a:pt x="0" y="30993"/>
                  </a:lnTo>
                  <a:close/>
                </a:path>
              </a:pathLst>
            </a:custGeom>
            <a:solidFill>
              <a:srgbClr val="40AB35"/>
            </a:solidFill>
          </p:spPr>
        </p:sp>
        <p:sp>
          <p:nvSpPr>
            <p:cNvPr name="TextBox 4" id="4"/>
            <p:cNvSpPr txBox="true"/>
            <p:nvPr/>
          </p:nvSpPr>
          <p:spPr>
            <a:xfrm>
              <a:off x="0" y="-38100"/>
              <a:ext cx="394012" cy="69093"/>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846038" y="1164082"/>
            <a:ext cx="8290756" cy="865176"/>
          </a:xfrm>
          <a:prstGeom prst="rect">
            <a:avLst/>
          </a:prstGeom>
        </p:spPr>
        <p:txBody>
          <a:bodyPr anchor="t" rtlCol="false" tIns="0" lIns="0" bIns="0" rIns="0">
            <a:spAutoFit/>
          </a:bodyPr>
          <a:lstStyle/>
          <a:p>
            <a:pPr algn="l">
              <a:lnSpc>
                <a:spcPts val="5820"/>
              </a:lnSpc>
            </a:pPr>
            <a:r>
              <a:rPr lang="en-US" b="true" sz="5340">
                <a:solidFill>
                  <a:srgbClr val="FFFFFF"/>
                </a:solidFill>
                <a:latin typeface="Calibri (MS) Bold"/>
                <a:ea typeface="Calibri (MS) Bold"/>
                <a:cs typeface="Calibri (MS) Bold"/>
                <a:sym typeface="Calibri (MS) Bold"/>
              </a:rPr>
              <a:t>Miejsce na nagłówek</a:t>
            </a:r>
          </a:p>
        </p:txBody>
      </p:sp>
      <p:sp>
        <p:nvSpPr>
          <p:cNvPr name="TextBox 6" id="6"/>
          <p:cNvSpPr txBox="true"/>
          <p:nvPr/>
        </p:nvSpPr>
        <p:spPr>
          <a:xfrm rot="0">
            <a:off x="1846038" y="2938296"/>
            <a:ext cx="7450199" cy="3975557"/>
          </a:xfrm>
          <a:prstGeom prst="rect">
            <a:avLst/>
          </a:prstGeom>
        </p:spPr>
        <p:txBody>
          <a:bodyPr anchor="t" rtlCol="false" tIns="0" lIns="0" bIns="0" rIns="0">
            <a:spAutoFit/>
          </a:bodyPr>
          <a:lstStyle/>
          <a:p>
            <a:pPr algn="l">
              <a:lnSpc>
                <a:spcPts val="3474"/>
              </a:lnSpc>
            </a:pPr>
            <a:r>
              <a:rPr lang="en-US" sz="2482">
                <a:solidFill>
                  <a:srgbClr val="FFFFFF"/>
                </a:solidFill>
                <a:latin typeface="Calibri (MS)"/>
                <a:ea typeface="Calibri (MS)"/>
                <a:cs typeface="Calibri (MS)"/>
                <a:sym typeface="Calibri (MS)"/>
              </a:rPr>
              <a:t>Lor</a:t>
            </a:r>
            <a:r>
              <a:rPr lang="en-US" sz="2482">
                <a:solidFill>
                  <a:srgbClr val="FFFFFF"/>
                </a:solidFill>
                <a:latin typeface="Calibri (MS)"/>
                <a:ea typeface="Calibri (MS)"/>
                <a:cs typeface="Calibri (MS)"/>
                <a:sym typeface="Calibri (MS)"/>
              </a:rPr>
              <a:t>em ipsum dolor sit amet, consectetur adipiscing elit, sed do eiusmod tempor incididunt ut labore et dolore magna aliqua.</a:t>
            </a:r>
          </a:p>
          <a:p>
            <a:pPr algn="l">
              <a:lnSpc>
                <a:spcPts val="3474"/>
              </a:lnSpc>
            </a:pPr>
            <a:r>
              <a:rPr lang="en-US" sz="2482">
                <a:solidFill>
                  <a:srgbClr val="FFFFFF"/>
                </a:solidFill>
                <a:latin typeface="Calibri (MS)"/>
                <a:ea typeface="Calibri (MS)"/>
                <a:cs typeface="Calibri (MS)"/>
                <a:sym typeface="Calibri (MS)"/>
              </a:rPr>
              <a:t>Ut enim ad minim veniam, quis nostrud exercitation ullamco laboris nisi ut aliquip ex ea commodo consequat.</a:t>
            </a:r>
          </a:p>
          <a:p>
            <a:pPr algn="l">
              <a:lnSpc>
                <a:spcPts val="3474"/>
              </a:lnSpc>
            </a:pPr>
            <a:r>
              <a:rPr lang="en-US" sz="2482">
                <a:solidFill>
                  <a:srgbClr val="FFFFFF"/>
                </a:solidFill>
                <a:latin typeface="Calibri (MS)"/>
                <a:ea typeface="Calibri (MS)"/>
                <a:cs typeface="Calibri (MS)"/>
                <a:sym typeface="Calibri (MS)"/>
              </a:rPr>
              <a:t>Duis aute irure dolor in reprehenderit in voluptate velit esse cillum dolore eu fugiat nulla pariatur.</a:t>
            </a:r>
          </a:p>
          <a:p>
            <a:pPr algn="l">
              <a:lnSpc>
                <a:spcPts val="3474"/>
              </a:lnSpc>
            </a:pPr>
            <a:r>
              <a:rPr lang="en-US" sz="2482">
                <a:solidFill>
                  <a:srgbClr val="FFFFFF"/>
                </a:solidFill>
                <a:latin typeface="Calibri (MS)"/>
                <a:ea typeface="Calibri (MS)"/>
                <a:cs typeface="Calibri (MS)"/>
                <a:sym typeface="Calibri (MS)"/>
              </a:rPr>
              <a:t>Excepteur sint occaecat cupidatat non proident, sunt in culpa qui officia deserunt mollit anim id est laborum.</a:t>
            </a:r>
          </a:p>
        </p:txBody>
      </p:sp>
      <p:sp>
        <p:nvSpPr>
          <p:cNvPr name="Freeform 7" id="7"/>
          <p:cNvSpPr/>
          <p:nvPr/>
        </p:nvSpPr>
        <p:spPr>
          <a:xfrm flipH="false" flipV="false" rot="0">
            <a:off x="11923947" y="0"/>
            <a:ext cx="6364053" cy="8817956"/>
          </a:xfrm>
          <a:custGeom>
            <a:avLst/>
            <a:gdLst/>
            <a:ahLst/>
            <a:cxnLst/>
            <a:rect r="r" b="b" t="t" l="l"/>
            <a:pathLst>
              <a:path h="8817956" w="6364053">
                <a:moveTo>
                  <a:pt x="0" y="0"/>
                </a:moveTo>
                <a:lnTo>
                  <a:pt x="6364053" y="0"/>
                </a:lnTo>
                <a:lnTo>
                  <a:pt x="6364053" y="8817956"/>
                </a:lnTo>
                <a:lnTo>
                  <a:pt x="0" y="8817956"/>
                </a:lnTo>
                <a:lnTo>
                  <a:pt x="0" y="0"/>
                </a:lnTo>
                <a:close/>
              </a:path>
            </a:pathLst>
          </a:custGeom>
          <a:blipFill>
            <a:blip r:embed="rId2"/>
            <a:stretch>
              <a:fillRect l="-185117" t="-88540" r="-272375" b="-79022"/>
            </a:stretch>
          </a:blipFill>
        </p:spPr>
      </p:sp>
      <p:sp>
        <p:nvSpPr>
          <p:cNvPr name="Freeform 8" id="8"/>
          <p:cNvSpPr/>
          <p:nvPr/>
        </p:nvSpPr>
        <p:spPr>
          <a:xfrm flipH="false" flipV="false" rot="0">
            <a:off x="17336452" y="-1231834"/>
            <a:ext cx="1903095" cy="10287000"/>
          </a:xfrm>
          <a:custGeom>
            <a:avLst/>
            <a:gdLst/>
            <a:ahLst/>
            <a:cxnLst/>
            <a:rect r="r" b="b" t="t" l="l"/>
            <a:pathLst>
              <a:path h="10287000" w="1903095">
                <a:moveTo>
                  <a:pt x="0" y="0"/>
                </a:moveTo>
                <a:lnTo>
                  <a:pt x="1903096" y="0"/>
                </a:lnTo>
                <a:lnTo>
                  <a:pt x="1903096" y="10287000"/>
                </a:lnTo>
                <a:lnTo>
                  <a:pt x="0" y="10287000"/>
                </a:lnTo>
                <a:lnTo>
                  <a:pt x="0" y="0"/>
                </a:lnTo>
                <a:close/>
              </a:path>
            </a:pathLst>
          </a:custGeom>
          <a:blipFill>
            <a:blip r:embed="rId3"/>
            <a:stretch>
              <a:fillRect l="0" t="0" r="0" b="0"/>
            </a:stretch>
          </a:blipFill>
        </p:spPr>
      </p:sp>
      <p:grpSp>
        <p:nvGrpSpPr>
          <p:cNvPr name="Group 9" id="9"/>
          <p:cNvGrpSpPr/>
          <p:nvPr/>
        </p:nvGrpSpPr>
        <p:grpSpPr>
          <a:xfrm rot="0">
            <a:off x="0" y="8814718"/>
            <a:ext cx="18288000" cy="1598624"/>
            <a:chOff x="0" y="0"/>
            <a:chExt cx="24384000" cy="2131499"/>
          </a:xfrm>
        </p:grpSpPr>
        <p:grpSp>
          <p:nvGrpSpPr>
            <p:cNvPr name="Group 10" id="10"/>
            <p:cNvGrpSpPr/>
            <p:nvPr/>
          </p:nvGrpSpPr>
          <p:grpSpPr>
            <a:xfrm rot="0">
              <a:off x="0" y="0"/>
              <a:ext cx="24384000" cy="2131499"/>
              <a:chOff x="0" y="0"/>
              <a:chExt cx="4816593" cy="421037"/>
            </a:xfrm>
          </p:grpSpPr>
          <p:sp>
            <p:nvSpPr>
              <p:cNvPr name="Freeform 11" id="11"/>
              <p:cNvSpPr/>
              <p:nvPr/>
            </p:nvSpPr>
            <p:spPr>
              <a:xfrm flipH="false" flipV="false" rot="0">
                <a:off x="0" y="0"/>
                <a:ext cx="4816592" cy="421037"/>
              </a:xfrm>
              <a:custGeom>
                <a:avLst/>
                <a:gdLst/>
                <a:ahLst/>
                <a:cxnLst/>
                <a:rect r="r" b="b" t="t" l="l"/>
                <a:pathLst>
                  <a:path h="421037" w="4816592">
                    <a:moveTo>
                      <a:pt x="0" y="0"/>
                    </a:moveTo>
                    <a:lnTo>
                      <a:pt x="4816592" y="0"/>
                    </a:lnTo>
                    <a:lnTo>
                      <a:pt x="4816592" y="421037"/>
                    </a:lnTo>
                    <a:lnTo>
                      <a:pt x="0" y="421037"/>
                    </a:lnTo>
                    <a:close/>
                  </a:path>
                </a:pathLst>
              </a:custGeom>
              <a:solidFill>
                <a:srgbClr val="FFFFFF"/>
              </a:solidFill>
            </p:spPr>
          </p:sp>
          <p:sp>
            <p:nvSpPr>
              <p:cNvPr name="TextBox 12" id="12"/>
              <p:cNvSpPr txBox="true"/>
              <p:nvPr/>
            </p:nvSpPr>
            <p:spPr>
              <a:xfrm>
                <a:off x="0" y="-38100"/>
                <a:ext cx="4816593" cy="459137"/>
              </a:xfrm>
              <a:prstGeom prst="rect">
                <a:avLst/>
              </a:prstGeom>
            </p:spPr>
            <p:txBody>
              <a:bodyPr anchor="ctr" rtlCol="false" tIns="50800" lIns="50800" bIns="50800" rIns="50800"/>
              <a:lstStyle/>
              <a:p>
                <a:pPr algn="ctr">
                  <a:lnSpc>
                    <a:spcPts val="2659"/>
                  </a:lnSpc>
                </a:pPr>
              </a:p>
            </p:txBody>
          </p:sp>
        </p:grpSp>
        <p:sp>
          <p:nvSpPr>
            <p:cNvPr name="Freeform 13" id="13"/>
            <p:cNvSpPr/>
            <p:nvPr/>
          </p:nvSpPr>
          <p:spPr>
            <a:xfrm flipH="false" flipV="false" rot="0">
              <a:off x="7776960" y="0"/>
              <a:ext cx="8830081" cy="1997806"/>
            </a:xfrm>
            <a:custGeom>
              <a:avLst/>
              <a:gdLst/>
              <a:ahLst/>
              <a:cxnLst/>
              <a:rect r="r" b="b" t="t" l="l"/>
              <a:pathLst>
                <a:path h="1997806" w="8830081">
                  <a:moveTo>
                    <a:pt x="0" y="0"/>
                  </a:moveTo>
                  <a:lnTo>
                    <a:pt x="8830080" y="0"/>
                  </a:lnTo>
                  <a:lnTo>
                    <a:pt x="8830080" y="1997806"/>
                  </a:lnTo>
                  <a:lnTo>
                    <a:pt x="0" y="1997806"/>
                  </a:lnTo>
                  <a:lnTo>
                    <a:pt x="0" y="0"/>
                  </a:lnTo>
                  <a:close/>
                </a:path>
              </a:pathLst>
            </a:custGeom>
            <a:blipFill>
              <a:blip r:embed="rId4"/>
              <a:stretch>
                <a:fillRect l="0" t="0" r="0" b="0"/>
              </a:stretch>
            </a:blipFill>
          </p:spPr>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DAG_zJUws-s</dc:identifier>
  <dcterms:modified xsi:type="dcterms:W3CDTF">2011-08-01T06:04:30Z</dcterms:modified>
  <cp:revision>1</cp:revision>
  <dc:title>Wydział Neofilologii UW - prezentacja baza ciemna – pattern</dc:title>
</cp:coreProperties>
</file>